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</p:sldIdLst>
  <p:sldSz cy="13716000" cx="24377650"/>
  <p:notesSz cx="6858000" cy="9144000"/>
  <p:embeddedFontLst>
    <p:embeddedFont>
      <p:font typeface="Carme"/>
      <p:regular r:id="rId28"/>
    </p:embeddedFont>
    <p:embeddedFont>
      <p:font typeface="Oxygen"/>
      <p:regular r:id="rId29"/>
      <p:bold r:id="rId30"/>
    </p:embeddedFont>
    <p:embeddedFont>
      <p:font typeface="Montserrat"/>
      <p:regular r:id="rId31"/>
      <p:bold r:id="rId32"/>
      <p:italic r:id="rId33"/>
      <p:boldItalic r:id="rId34"/>
    </p:embeddedFont>
    <p:embeddedFont>
      <p:font typeface="Helvetica Neue"/>
      <p:regular r:id="rId35"/>
      <p:bold r:id="rId36"/>
      <p:italic r:id="rId37"/>
      <p:boldItalic r:id="rId38"/>
    </p:embeddedFont>
    <p:embeddedFont>
      <p:font typeface="Open Sans"/>
      <p:regular r:id="rId39"/>
      <p:bold r:id="rId40"/>
      <p:italic r:id="rId41"/>
      <p:boldItalic r:id="rId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OpenSans-bold.fntdata"/><Relationship Id="rId20" Type="http://schemas.openxmlformats.org/officeDocument/2006/relationships/slide" Target="slides/slide16.xml"/><Relationship Id="rId42" Type="http://schemas.openxmlformats.org/officeDocument/2006/relationships/font" Target="fonts/OpenSans-boldItalic.fntdata"/><Relationship Id="rId41" Type="http://schemas.openxmlformats.org/officeDocument/2006/relationships/font" Target="fonts/OpenSans-italic.fntdata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font" Target="fonts/Carme-regular.fntdata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Oxygen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Montserrat-regular.fntdata"/><Relationship Id="rId30" Type="http://schemas.openxmlformats.org/officeDocument/2006/relationships/font" Target="fonts/Oxygen-bold.fntdata"/><Relationship Id="rId11" Type="http://schemas.openxmlformats.org/officeDocument/2006/relationships/slide" Target="slides/slide7.xml"/><Relationship Id="rId33" Type="http://schemas.openxmlformats.org/officeDocument/2006/relationships/font" Target="fonts/Montserrat-italic.fntdata"/><Relationship Id="rId10" Type="http://schemas.openxmlformats.org/officeDocument/2006/relationships/slide" Target="slides/slide6.xml"/><Relationship Id="rId32" Type="http://schemas.openxmlformats.org/officeDocument/2006/relationships/font" Target="fonts/Montserrat-bold.fntdata"/><Relationship Id="rId13" Type="http://schemas.openxmlformats.org/officeDocument/2006/relationships/slide" Target="slides/slide9.xml"/><Relationship Id="rId35" Type="http://schemas.openxmlformats.org/officeDocument/2006/relationships/font" Target="fonts/HelveticaNeue-regular.fntdata"/><Relationship Id="rId12" Type="http://schemas.openxmlformats.org/officeDocument/2006/relationships/slide" Target="slides/slide8.xml"/><Relationship Id="rId34" Type="http://schemas.openxmlformats.org/officeDocument/2006/relationships/font" Target="fonts/Montserrat-boldItalic.fntdata"/><Relationship Id="rId15" Type="http://schemas.openxmlformats.org/officeDocument/2006/relationships/slide" Target="slides/slide11.xml"/><Relationship Id="rId37" Type="http://schemas.openxmlformats.org/officeDocument/2006/relationships/font" Target="fonts/HelveticaNeue-italic.fntdata"/><Relationship Id="rId14" Type="http://schemas.openxmlformats.org/officeDocument/2006/relationships/slide" Target="slides/slide10.xml"/><Relationship Id="rId36" Type="http://schemas.openxmlformats.org/officeDocument/2006/relationships/font" Target="fonts/HelveticaNeue-bold.fntdata"/><Relationship Id="rId17" Type="http://schemas.openxmlformats.org/officeDocument/2006/relationships/slide" Target="slides/slide13.xml"/><Relationship Id="rId39" Type="http://schemas.openxmlformats.org/officeDocument/2006/relationships/font" Target="fonts/OpenSans-regular.fntdata"/><Relationship Id="rId16" Type="http://schemas.openxmlformats.org/officeDocument/2006/relationships/slide" Target="slides/slide12.xml"/><Relationship Id="rId38" Type="http://schemas.openxmlformats.org/officeDocument/2006/relationships/font" Target="fonts/HelveticaNeue-boldItalic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buNone/>
              <a:defRPr b="1" i="0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12516" lvl="1" marL="914216" marR="0" rtl="0" algn="l">
              <a:spcBef>
                <a:spcPts val="0"/>
              </a:spcBef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2333" lvl="2" marL="1828433" marR="0" rtl="0" algn="l">
              <a:spcBef>
                <a:spcPts val="0"/>
              </a:spcBef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2151" lvl="3" marL="2742651" marR="0" rtl="0" algn="l">
              <a:spcBef>
                <a:spcPts val="0"/>
              </a:spcBef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1967" lvl="4" marL="3656867" marR="0" rtl="0" algn="l">
              <a:spcBef>
                <a:spcPts val="0"/>
              </a:spcBef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1786" lvl="5" marL="4571086" marR="0" rtl="0" algn="l">
              <a:spcBef>
                <a:spcPts val="0"/>
              </a:spcBef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1603" lvl="6" marL="5485303" marR="0" rtl="0" algn="l">
              <a:spcBef>
                <a:spcPts val="0"/>
              </a:spcBef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419" lvl="7" marL="6399520" marR="0" rtl="0" algn="l">
              <a:spcBef>
                <a:spcPts val="0"/>
              </a:spcBef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1237" lvl="8" marL="7313737" marR="0" rtl="0" algn="l">
              <a:spcBef>
                <a:spcPts val="0"/>
              </a:spcBef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Shape 4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12516" lvl="1" marL="914216" marR="0" rtl="0" algn="l">
              <a:spcBef>
                <a:spcPts val="0"/>
              </a:spcBef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2333" lvl="2" marL="1828433" marR="0" rtl="0" algn="l">
              <a:spcBef>
                <a:spcPts val="0"/>
              </a:spcBef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2151" lvl="3" marL="2742651" marR="0" rtl="0" algn="l">
              <a:spcBef>
                <a:spcPts val="0"/>
              </a:spcBef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1967" lvl="4" marL="3656867" marR="0" rtl="0" algn="l">
              <a:spcBef>
                <a:spcPts val="0"/>
              </a:spcBef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1786" lvl="5" marL="4571086" marR="0" rtl="0" algn="l">
              <a:spcBef>
                <a:spcPts val="0"/>
              </a:spcBef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1603" lvl="6" marL="5485303" marR="0" rtl="0" algn="l">
              <a:spcBef>
                <a:spcPts val="0"/>
              </a:spcBef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419" lvl="7" marL="6399520" marR="0" rtl="0" algn="l">
              <a:spcBef>
                <a:spcPts val="0"/>
              </a:spcBef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1237" lvl="8" marL="7313737" marR="0" rtl="0" algn="l">
              <a:spcBef>
                <a:spcPts val="0"/>
              </a:spcBef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Shape 5"/>
          <p:cNvSpPr/>
          <p:nvPr>
            <p:ph idx="3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" name="Shape 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buChar char="●"/>
              <a:defRPr b="1" i="0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12516" lvl="1" marL="914216" marR="0" rtl="0" algn="l">
              <a:spcBef>
                <a:spcPts val="0"/>
              </a:spcBef>
              <a:buChar char="○"/>
              <a:defRPr b="1" i="0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12333" lvl="2" marL="1828433" marR="0" rtl="0" algn="l">
              <a:spcBef>
                <a:spcPts val="0"/>
              </a:spcBef>
              <a:buChar char="■"/>
              <a:defRPr b="1" i="0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12151" lvl="3" marL="2742651" marR="0" rtl="0" algn="l">
              <a:spcBef>
                <a:spcPts val="0"/>
              </a:spcBef>
              <a:buChar char="●"/>
              <a:defRPr b="1" i="0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11967" lvl="4" marL="3656867" marR="0" rtl="0" algn="l">
              <a:spcBef>
                <a:spcPts val="0"/>
              </a:spcBef>
              <a:buChar char="○"/>
              <a:defRPr b="1" i="0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11786" lvl="5" marL="4571086" marR="0" rtl="0" algn="l">
              <a:spcBef>
                <a:spcPts val="0"/>
              </a:spcBef>
              <a:buChar char="■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1603" lvl="6" marL="5485303" marR="0" rtl="0" algn="l">
              <a:spcBef>
                <a:spcPts val="0"/>
              </a:spcBef>
              <a:buChar char="●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419" lvl="7" marL="6399520" marR="0" rtl="0" algn="l">
              <a:spcBef>
                <a:spcPts val="0"/>
              </a:spcBef>
              <a:buChar char="○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1237" lvl="8" marL="7313737" marR="0" rtl="0" algn="l">
              <a:spcBef>
                <a:spcPts val="0"/>
              </a:spcBef>
              <a:buChar char="■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spcBef>
                <a:spcPts val="0"/>
              </a:spcBef>
              <a:buNone/>
              <a:defRPr b="1" i="0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12516" lvl="1" marL="914216" marR="0" rtl="0" algn="l">
              <a:spcBef>
                <a:spcPts val="0"/>
              </a:spcBef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2333" lvl="2" marL="1828433" marR="0" rtl="0" algn="l">
              <a:spcBef>
                <a:spcPts val="0"/>
              </a:spcBef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2151" lvl="3" marL="2742651" marR="0" rtl="0" algn="l">
              <a:spcBef>
                <a:spcPts val="0"/>
              </a:spcBef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1967" lvl="4" marL="3656867" marR="0" rtl="0" algn="l">
              <a:spcBef>
                <a:spcPts val="0"/>
              </a:spcBef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1786" lvl="5" marL="4571086" marR="0" rtl="0" algn="l">
              <a:spcBef>
                <a:spcPts val="0"/>
              </a:spcBef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1603" lvl="6" marL="5485303" marR="0" rtl="0" algn="l">
              <a:spcBef>
                <a:spcPts val="0"/>
              </a:spcBef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419" lvl="7" marL="6399520" marR="0" rtl="0" algn="l">
              <a:spcBef>
                <a:spcPts val="0"/>
              </a:spcBef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1237" lvl="8" marL="7313737" marR="0" rtl="0" algn="l">
              <a:spcBef>
                <a:spcPts val="0"/>
              </a:spcBef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1" i="0" lang="en-US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9" name="Shape 6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Hi im Claud, and I’m the chief hustler at Saivor. Who’s ever been hungry and unsure about what to order? I bet most of us here can relate.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1" name="Shape 171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78" name="Shape 1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84" name="Shape 1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0" name="Shape 190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6" name="Shape 196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3" name="Shape 203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2" name="Shape 212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46" name="Shape 2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2" name="Shape 252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71" name="Shape 2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78" name="Shape 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hape 282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83" name="Shape 2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hape 2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8" name="Shape 298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08" name="Shape 308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Shape 32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29" name="Shape 329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91" name="Shape 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8" name="Shape 98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04" name="Shape 10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9" name="Shape 119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36" name="Shape 1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Hi im Claud, and I’m the chief hustler at Saivor. Who’s ever been hungry and unsure about what to order? I bet most of us here can relate.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4" name="Shape 144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0" name="Shape 160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DEFAULT-mast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ompetetive landscape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/>
          <p:nvPr>
            <p:ph idx="2" type="pic"/>
          </p:nvPr>
        </p:nvSpPr>
        <p:spPr>
          <a:xfrm>
            <a:off x="12617587" y="4645154"/>
            <a:ext cx="2092533" cy="2092534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2000"/>
              </a:spcBef>
              <a:buClr>
                <a:srgbClr val="D8D8D8"/>
              </a:buClr>
              <a:buFont typeface="Arial"/>
              <a:buNone/>
              <a:defRPr b="0" i="0" sz="2200" u="none" cap="none" strike="noStrike">
                <a:solidFill>
                  <a:srgbClr val="D8D8D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91826" lvl="1" marL="1371326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043" lvl="2" marL="2285543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42259" lvl="3" marL="319976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42077" lvl="4" marL="4113977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40293" lvl="5" marL="5028194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40110" lvl="6" marL="5942411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39927" lvl="7" marL="6856628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39745" lvl="8" marL="7770846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" name="Shape 40"/>
          <p:cNvSpPr/>
          <p:nvPr>
            <p:ph idx="3" type="pic"/>
          </p:nvPr>
        </p:nvSpPr>
        <p:spPr>
          <a:xfrm>
            <a:off x="15116223" y="4645154"/>
            <a:ext cx="2092533" cy="2092534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2000"/>
              </a:spcBef>
              <a:buClr>
                <a:srgbClr val="D8D8D8"/>
              </a:buClr>
              <a:buFont typeface="Arial"/>
              <a:buNone/>
              <a:defRPr b="0" i="0" sz="2200" u="none" cap="none" strike="noStrike">
                <a:solidFill>
                  <a:srgbClr val="D8D8D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91826" lvl="1" marL="1371326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043" lvl="2" marL="2285543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42259" lvl="3" marL="319976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42077" lvl="4" marL="4113977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40293" lvl="5" marL="5028194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40110" lvl="6" marL="5942411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39927" lvl="7" marL="6856628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39745" lvl="8" marL="7770846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" name="Shape 41"/>
          <p:cNvSpPr/>
          <p:nvPr>
            <p:ph idx="4" type="pic"/>
          </p:nvPr>
        </p:nvSpPr>
        <p:spPr>
          <a:xfrm>
            <a:off x="4809684" y="4645154"/>
            <a:ext cx="2092533" cy="2092534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2000"/>
              </a:spcBef>
              <a:buClr>
                <a:srgbClr val="D8D8D8"/>
              </a:buClr>
              <a:buFont typeface="Arial"/>
              <a:buNone/>
              <a:defRPr b="0" i="0" sz="2200" u="none" cap="none" strike="noStrike">
                <a:solidFill>
                  <a:srgbClr val="D8D8D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91826" lvl="1" marL="1371326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043" lvl="2" marL="2285543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42259" lvl="3" marL="319976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42077" lvl="4" marL="4113977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40293" lvl="5" marL="5028194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40110" lvl="6" marL="5942411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39927" lvl="7" marL="6856628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39745" lvl="8" marL="7770846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2" name="Shape 42"/>
          <p:cNvSpPr/>
          <p:nvPr>
            <p:ph idx="5" type="pic"/>
          </p:nvPr>
        </p:nvSpPr>
        <p:spPr>
          <a:xfrm>
            <a:off x="7308321" y="4645154"/>
            <a:ext cx="2092533" cy="2092534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2000"/>
              </a:spcBef>
              <a:buClr>
                <a:srgbClr val="D8D8D8"/>
              </a:buClr>
              <a:buFont typeface="Arial"/>
              <a:buNone/>
              <a:defRPr b="0" i="0" sz="2200" u="none" cap="none" strike="noStrike">
                <a:solidFill>
                  <a:srgbClr val="D8D8D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91826" lvl="1" marL="1371326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043" lvl="2" marL="2285543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42259" lvl="3" marL="319976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42077" lvl="4" marL="4113977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40293" lvl="5" marL="5028194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40110" lvl="6" marL="5942411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39927" lvl="7" marL="6856628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39745" lvl="8" marL="7770846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" name="Shape 43"/>
          <p:cNvSpPr/>
          <p:nvPr>
            <p:ph idx="6" type="pic"/>
          </p:nvPr>
        </p:nvSpPr>
        <p:spPr>
          <a:xfrm>
            <a:off x="9826138" y="4645154"/>
            <a:ext cx="2092533" cy="2092534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2000"/>
              </a:spcBef>
              <a:buClr>
                <a:srgbClr val="D8D8D8"/>
              </a:buClr>
              <a:buFont typeface="Arial"/>
              <a:buNone/>
              <a:defRPr b="0" i="0" sz="2200" u="none" cap="none" strike="noStrike">
                <a:solidFill>
                  <a:srgbClr val="D8D8D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91826" lvl="1" marL="1371326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043" lvl="2" marL="2285543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42259" lvl="3" marL="319976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42077" lvl="4" marL="4113977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40293" lvl="5" marL="5028194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40110" lvl="6" marL="5942411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39927" lvl="7" marL="6856628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39745" lvl="8" marL="7770846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" name="Shape 44"/>
          <p:cNvSpPr/>
          <p:nvPr>
            <p:ph idx="7" type="pic"/>
          </p:nvPr>
        </p:nvSpPr>
        <p:spPr>
          <a:xfrm>
            <a:off x="4809684" y="8686727"/>
            <a:ext cx="2092533" cy="2092534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2000"/>
              </a:spcBef>
              <a:buClr>
                <a:srgbClr val="D8D8D8"/>
              </a:buClr>
              <a:buFont typeface="Arial"/>
              <a:buNone/>
              <a:defRPr b="0" i="0" sz="2200" u="none" cap="none" strike="noStrike">
                <a:solidFill>
                  <a:srgbClr val="D8D8D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91826" lvl="1" marL="1371326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043" lvl="2" marL="2285543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42259" lvl="3" marL="319976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42077" lvl="4" marL="4113977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40293" lvl="5" marL="5028194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40110" lvl="6" marL="5942411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39927" lvl="7" marL="6856628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39745" lvl="8" marL="7770846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" name="Shape 45"/>
          <p:cNvSpPr/>
          <p:nvPr>
            <p:ph idx="8" type="pic"/>
          </p:nvPr>
        </p:nvSpPr>
        <p:spPr>
          <a:xfrm>
            <a:off x="7308321" y="8686727"/>
            <a:ext cx="2092533" cy="2092534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2000"/>
              </a:spcBef>
              <a:buClr>
                <a:srgbClr val="D8D8D8"/>
              </a:buClr>
              <a:buFont typeface="Arial"/>
              <a:buNone/>
              <a:defRPr b="0" i="0" sz="2200" u="none" cap="none" strike="noStrike">
                <a:solidFill>
                  <a:srgbClr val="D8D8D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91826" lvl="1" marL="1371326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043" lvl="2" marL="2285543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42259" lvl="3" marL="319976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42077" lvl="4" marL="4113977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40293" lvl="5" marL="5028194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40110" lvl="6" marL="5942411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39927" lvl="7" marL="6856628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39745" lvl="8" marL="7770846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" name="Shape 46"/>
          <p:cNvSpPr/>
          <p:nvPr>
            <p:ph idx="9" type="pic"/>
          </p:nvPr>
        </p:nvSpPr>
        <p:spPr>
          <a:xfrm>
            <a:off x="9826138" y="8686727"/>
            <a:ext cx="2092533" cy="2092534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2000"/>
              </a:spcBef>
              <a:buClr>
                <a:srgbClr val="D8D8D8"/>
              </a:buClr>
              <a:buFont typeface="Arial"/>
              <a:buNone/>
              <a:defRPr b="0" i="0" sz="2200" u="none" cap="none" strike="noStrike">
                <a:solidFill>
                  <a:srgbClr val="D8D8D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91826" lvl="1" marL="1371326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043" lvl="2" marL="2285543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42259" lvl="3" marL="319976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42077" lvl="4" marL="4113977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40293" lvl="5" marL="5028194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40110" lvl="6" marL="5942411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39927" lvl="7" marL="6856628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39745" lvl="8" marL="7770846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" name="Shape 47"/>
          <p:cNvSpPr/>
          <p:nvPr>
            <p:ph idx="13" type="pic"/>
          </p:nvPr>
        </p:nvSpPr>
        <p:spPr>
          <a:xfrm>
            <a:off x="17634041" y="4645154"/>
            <a:ext cx="2092533" cy="2092534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2000"/>
              </a:spcBef>
              <a:buClr>
                <a:srgbClr val="D8D8D8"/>
              </a:buClr>
              <a:buFont typeface="Arial"/>
              <a:buNone/>
              <a:defRPr b="0" i="0" sz="2200" u="none" cap="none" strike="noStrike">
                <a:solidFill>
                  <a:srgbClr val="D8D8D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91826" lvl="1" marL="1371326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043" lvl="2" marL="2285543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42259" lvl="3" marL="319976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42077" lvl="4" marL="4113977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40293" lvl="5" marL="5028194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40110" lvl="6" marL="5942411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39927" lvl="7" marL="6856628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39745" lvl="8" marL="7770846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Shape 48"/>
          <p:cNvSpPr/>
          <p:nvPr>
            <p:ph idx="14" type="pic"/>
          </p:nvPr>
        </p:nvSpPr>
        <p:spPr>
          <a:xfrm>
            <a:off x="17495642" y="8686727"/>
            <a:ext cx="2092533" cy="2092534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2000"/>
              </a:spcBef>
              <a:buClr>
                <a:srgbClr val="D8D8D8"/>
              </a:buClr>
              <a:buFont typeface="Arial"/>
              <a:buNone/>
              <a:defRPr b="0" i="0" sz="2200" u="none" cap="none" strike="noStrike">
                <a:solidFill>
                  <a:srgbClr val="D8D8D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91826" lvl="1" marL="1371326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043" lvl="2" marL="2285543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42259" lvl="3" marL="319976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42077" lvl="4" marL="4113977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40293" lvl="5" marL="5028194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40110" lvl="6" marL="5942411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39927" lvl="7" marL="6856628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39745" lvl="8" marL="7770846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" name="Shape 49"/>
          <p:cNvSpPr/>
          <p:nvPr>
            <p:ph idx="15" type="pic"/>
          </p:nvPr>
        </p:nvSpPr>
        <p:spPr>
          <a:xfrm>
            <a:off x="13310578" y="8018642"/>
            <a:ext cx="3428704" cy="3428704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2000"/>
              </a:spcBef>
              <a:buClr>
                <a:srgbClr val="D8D8D8"/>
              </a:buClr>
              <a:buFont typeface="Arial"/>
              <a:buNone/>
              <a:defRPr b="0" i="0" sz="2200" u="none" cap="none" strike="noStrike">
                <a:solidFill>
                  <a:srgbClr val="D8D8D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91826" lvl="1" marL="1371326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043" lvl="2" marL="2285543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42259" lvl="3" marL="319976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42077" lvl="4" marL="4113977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40293" lvl="5" marL="5028194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40110" lvl="6" marL="5942411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39927" lvl="7" marL="6856628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39745" lvl="8" marL="7770846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eam 2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>
            <p:ph idx="2" type="pic"/>
          </p:nvPr>
        </p:nvSpPr>
        <p:spPr>
          <a:xfrm>
            <a:off x="8153903" y="3171988"/>
            <a:ext cx="3300762" cy="355723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2000"/>
              </a:spcBef>
              <a:buClr>
                <a:srgbClr val="D8D8D8"/>
              </a:buClr>
              <a:buFont typeface="Arial"/>
              <a:buNone/>
              <a:defRPr b="0" i="0" sz="2600" u="none" cap="none" strike="noStrike">
                <a:solidFill>
                  <a:srgbClr val="D8D8D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91826" lvl="1" marL="1371326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043" lvl="2" marL="2285543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42259" lvl="3" marL="319976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42077" lvl="4" marL="4113977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40293" lvl="5" marL="5028194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40110" lvl="6" marL="5942411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39927" lvl="7" marL="6856628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39745" lvl="8" marL="7770846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" name="Shape 52"/>
          <p:cNvSpPr/>
          <p:nvPr>
            <p:ph idx="3" type="pic"/>
          </p:nvPr>
        </p:nvSpPr>
        <p:spPr>
          <a:xfrm>
            <a:off x="12858832" y="3171988"/>
            <a:ext cx="3300762" cy="355723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2000"/>
              </a:spcBef>
              <a:buClr>
                <a:srgbClr val="D8D8D8"/>
              </a:buClr>
              <a:buFont typeface="Arial"/>
              <a:buNone/>
              <a:defRPr b="0" i="0" sz="2600" u="none" cap="none" strike="noStrike">
                <a:solidFill>
                  <a:srgbClr val="D8D8D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91826" lvl="1" marL="1371326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043" lvl="2" marL="2285543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42259" lvl="3" marL="319976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42077" lvl="4" marL="4113977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40293" lvl="5" marL="5028194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40110" lvl="6" marL="5942411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39927" lvl="7" marL="6856628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39745" lvl="8" marL="7770846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Shape 53"/>
          <p:cNvSpPr/>
          <p:nvPr>
            <p:ph idx="4" type="pic"/>
          </p:nvPr>
        </p:nvSpPr>
        <p:spPr>
          <a:xfrm>
            <a:off x="17567473" y="3171988"/>
            <a:ext cx="3300762" cy="355723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2000"/>
              </a:spcBef>
              <a:buClr>
                <a:srgbClr val="D8D8D8"/>
              </a:buClr>
              <a:buFont typeface="Arial"/>
              <a:buNone/>
              <a:defRPr b="0" i="0" sz="2600" u="none" cap="none" strike="noStrike">
                <a:solidFill>
                  <a:srgbClr val="D8D8D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91826" lvl="1" marL="1371326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043" lvl="2" marL="2285543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42259" lvl="3" marL="319976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42077" lvl="4" marL="4113977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40293" lvl="5" marL="5028194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40110" lvl="6" marL="5942411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39927" lvl="7" marL="6856628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39745" lvl="8" marL="7770846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Shape 54"/>
          <p:cNvSpPr/>
          <p:nvPr>
            <p:ph idx="5" type="pic"/>
          </p:nvPr>
        </p:nvSpPr>
        <p:spPr>
          <a:xfrm>
            <a:off x="3445261" y="3171988"/>
            <a:ext cx="3300762" cy="355723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2000"/>
              </a:spcBef>
              <a:buClr>
                <a:srgbClr val="D8D8D8"/>
              </a:buClr>
              <a:buFont typeface="Arial"/>
              <a:buNone/>
              <a:defRPr b="0" i="0" sz="2600" u="none" cap="none" strike="noStrike">
                <a:solidFill>
                  <a:srgbClr val="D8D8D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91826" lvl="1" marL="1371326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043" lvl="2" marL="2285543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42259" lvl="3" marL="319976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42077" lvl="4" marL="4113977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40293" lvl="5" marL="5028194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40110" lvl="6" marL="5942411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39927" lvl="7" marL="6856628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39745" lvl="8" marL="7770846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Shape 55"/>
          <p:cNvSpPr/>
          <p:nvPr>
            <p:ph idx="6" type="pic"/>
          </p:nvPr>
        </p:nvSpPr>
        <p:spPr>
          <a:xfrm>
            <a:off x="8153903" y="8279246"/>
            <a:ext cx="3300762" cy="355723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2000"/>
              </a:spcBef>
              <a:buClr>
                <a:srgbClr val="D8D8D8"/>
              </a:buClr>
              <a:buFont typeface="Arial"/>
              <a:buNone/>
              <a:defRPr b="0" i="0" sz="2600" u="none" cap="none" strike="noStrike">
                <a:solidFill>
                  <a:srgbClr val="D8D8D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91826" lvl="1" marL="1371326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043" lvl="2" marL="2285543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42259" lvl="3" marL="319976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42077" lvl="4" marL="4113977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40293" lvl="5" marL="5028194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40110" lvl="6" marL="5942411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39927" lvl="7" marL="6856628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39745" lvl="8" marL="7770846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6" name="Shape 56"/>
          <p:cNvSpPr/>
          <p:nvPr>
            <p:ph idx="7" type="pic"/>
          </p:nvPr>
        </p:nvSpPr>
        <p:spPr>
          <a:xfrm>
            <a:off x="12858832" y="8279246"/>
            <a:ext cx="3300762" cy="355723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2000"/>
              </a:spcBef>
              <a:buClr>
                <a:srgbClr val="D8D8D8"/>
              </a:buClr>
              <a:buFont typeface="Arial"/>
              <a:buNone/>
              <a:defRPr b="0" i="0" sz="2600" u="none" cap="none" strike="noStrike">
                <a:solidFill>
                  <a:srgbClr val="D8D8D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91826" lvl="1" marL="1371326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043" lvl="2" marL="2285543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42259" lvl="3" marL="319976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42077" lvl="4" marL="4113977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40293" lvl="5" marL="5028194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40110" lvl="6" marL="5942411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39927" lvl="7" marL="6856628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39745" lvl="8" marL="7770846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7" name="Shape 57"/>
          <p:cNvSpPr/>
          <p:nvPr>
            <p:ph idx="8" type="pic"/>
          </p:nvPr>
        </p:nvSpPr>
        <p:spPr>
          <a:xfrm>
            <a:off x="17567473" y="8279246"/>
            <a:ext cx="3300762" cy="355723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2000"/>
              </a:spcBef>
              <a:buClr>
                <a:srgbClr val="D8D8D8"/>
              </a:buClr>
              <a:buFont typeface="Arial"/>
              <a:buNone/>
              <a:defRPr b="0" i="0" sz="2600" u="none" cap="none" strike="noStrike">
                <a:solidFill>
                  <a:srgbClr val="D8D8D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91826" lvl="1" marL="1371326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043" lvl="2" marL="2285543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42259" lvl="3" marL="319976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42077" lvl="4" marL="4113977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40293" lvl="5" marL="5028194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40110" lvl="6" marL="5942411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39927" lvl="7" marL="6856628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39745" lvl="8" marL="7770846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8" name="Shape 58"/>
          <p:cNvSpPr/>
          <p:nvPr>
            <p:ph idx="9" type="pic"/>
          </p:nvPr>
        </p:nvSpPr>
        <p:spPr>
          <a:xfrm>
            <a:off x="3445261" y="8279246"/>
            <a:ext cx="3300762" cy="355723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2000"/>
              </a:spcBef>
              <a:buClr>
                <a:srgbClr val="D8D8D8"/>
              </a:buClr>
              <a:buFont typeface="Arial"/>
              <a:buNone/>
              <a:defRPr b="0" i="0" sz="2600" u="none" cap="none" strike="noStrike">
                <a:solidFill>
                  <a:srgbClr val="D8D8D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91826" lvl="1" marL="1371326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043" lvl="2" marL="2285543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42259" lvl="3" marL="319976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42077" lvl="4" marL="4113977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40293" lvl="5" marL="5028194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40110" lvl="6" marL="5942411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39927" lvl="7" marL="6856628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39745" lvl="8" marL="7770846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1_Before and After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/>
          <p:nvPr>
            <p:ph idx="2" type="pic"/>
          </p:nvPr>
        </p:nvSpPr>
        <p:spPr>
          <a:xfrm>
            <a:off x="12188824" y="0"/>
            <a:ext cx="12188825" cy="13716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2000"/>
              </a:spcBef>
              <a:buClr>
                <a:srgbClr val="D8D8D8"/>
              </a:buClr>
              <a:buFont typeface="Arial"/>
              <a:buNone/>
              <a:defRPr b="0" i="0" sz="2600" u="none" cap="none" strike="noStrike">
                <a:solidFill>
                  <a:srgbClr val="D8D8D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91826" lvl="1" marL="1371326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043" lvl="2" marL="2285543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42259" lvl="3" marL="319976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42077" lvl="4" marL="4113977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40293" lvl="5" marL="5028194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40110" lvl="6" marL="5942411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39927" lvl="7" marL="6856628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39745" lvl="8" marL="7770846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1" name="Shape 61"/>
          <p:cNvSpPr/>
          <p:nvPr>
            <p:ph idx="3" type="pic"/>
          </p:nvPr>
        </p:nvSpPr>
        <p:spPr>
          <a:xfrm>
            <a:off x="-1" y="0"/>
            <a:ext cx="12188825" cy="13716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2000"/>
              </a:spcBef>
              <a:buClr>
                <a:srgbClr val="D8D8D8"/>
              </a:buClr>
              <a:buFont typeface="Arial"/>
              <a:buNone/>
              <a:defRPr b="0" i="0" sz="2600" u="none" cap="none" strike="noStrike">
                <a:solidFill>
                  <a:srgbClr val="D8D8D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91826" lvl="1" marL="1371326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043" lvl="2" marL="2285543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42259" lvl="3" marL="319976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42077" lvl="4" marL="4113977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40293" lvl="5" marL="5028194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40110" lvl="6" marL="5942411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39927" lvl="7" marL="6856628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39745" lvl="8" marL="7770846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23_General Slide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/>
          <p:nvPr>
            <p:ph idx="2" type="pic"/>
          </p:nvPr>
        </p:nvSpPr>
        <p:spPr>
          <a:xfrm>
            <a:off x="7568878" y="4658816"/>
            <a:ext cx="4109392" cy="476689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2000"/>
              </a:spcBef>
              <a:buClr>
                <a:srgbClr val="D8D8D8"/>
              </a:buClr>
              <a:buFont typeface="Arial"/>
              <a:buNone/>
              <a:defRPr b="1" i="0" sz="2600" u="none" cap="none" strike="noStrike">
                <a:solidFill>
                  <a:srgbClr val="D8D8D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91826" lvl="1" marL="1371326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043" lvl="2" marL="2285543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42259" lvl="3" marL="319976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42077" lvl="4" marL="4113977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40293" lvl="5" marL="5028194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40110" lvl="6" marL="5942411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39927" lvl="7" marL="6856628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39745" lvl="8" marL="7770846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Shape 64"/>
          <p:cNvSpPr/>
          <p:nvPr>
            <p:ph idx="3" type="pic"/>
          </p:nvPr>
        </p:nvSpPr>
        <p:spPr>
          <a:xfrm>
            <a:off x="12767298" y="4658816"/>
            <a:ext cx="4109392" cy="476689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2000"/>
              </a:spcBef>
              <a:buClr>
                <a:srgbClr val="D8D8D8"/>
              </a:buClr>
              <a:buFont typeface="Arial"/>
              <a:buNone/>
              <a:defRPr b="1" i="0" sz="2600" u="none" cap="none" strike="noStrike">
                <a:solidFill>
                  <a:srgbClr val="D8D8D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91826" lvl="1" marL="1371326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043" lvl="2" marL="2285543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42259" lvl="3" marL="319976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42077" lvl="4" marL="4113977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40293" lvl="5" marL="5028194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40110" lvl="6" marL="5942411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39927" lvl="7" marL="6856628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39745" lvl="8" marL="7770846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5" name="Shape 65"/>
          <p:cNvSpPr/>
          <p:nvPr>
            <p:ph idx="4" type="pic"/>
          </p:nvPr>
        </p:nvSpPr>
        <p:spPr>
          <a:xfrm>
            <a:off x="17965719" y="4658816"/>
            <a:ext cx="4109392" cy="476689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2000"/>
              </a:spcBef>
              <a:buClr>
                <a:srgbClr val="D8D8D8"/>
              </a:buClr>
              <a:buFont typeface="Arial"/>
              <a:buNone/>
              <a:defRPr b="1" i="0" sz="2600" u="none" cap="none" strike="noStrike">
                <a:solidFill>
                  <a:srgbClr val="D8D8D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91826" lvl="1" marL="1371326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043" lvl="2" marL="2285543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42259" lvl="3" marL="319976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42077" lvl="4" marL="4113977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40293" lvl="5" marL="5028194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40110" lvl="6" marL="5942411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39927" lvl="7" marL="6856628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39745" lvl="8" marL="7770846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" name="Shape 66"/>
          <p:cNvSpPr/>
          <p:nvPr>
            <p:ph idx="5" type="pic"/>
          </p:nvPr>
        </p:nvSpPr>
        <p:spPr>
          <a:xfrm>
            <a:off x="2370458" y="4658816"/>
            <a:ext cx="4109392" cy="476689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2000"/>
              </a:spcBef>
              <a:buClr>
                <a:srgbClr val="D8D8D8"/>
              </a:buClr>
              <a:buFont typeface="Arial"/>
              <a:buNone/>
              <a:defRPr b="1" i="0" sz="2600" u="none" cap="none" strike="noStrike">
                <a:solidFill>
                  <a:srgbClr val="D8D8D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91826" lvl="1" marL="1371326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043" lvl="2" marL="2285543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42259" lvl="3" marL="319976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42077" lvl="4" marL="4113977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40293" lvl="5" marL="5028194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40110" lvl="6" marL="5942411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39927" lvl="7" marL="6856628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39745" lvl="8" marL="7770846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About-us-slidefusion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/>
          <p:nvPr>
            <p:ph idx="2" type="pic"/>
          </p:nvPr>
        </p:nvSpPr>
        <p:spPr>
          <a:xfrm>
            <a:off x="14273559" y="0"/>
            <a:ext cx="10104089" cy="13716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2000"/>
              </a:spcBef>
              <a:buClr>
                <a:srgbClr val="D8D8D8"/>
              </a:buClr>
              <a:buFont typeface="Arial"/>
              <a:buNone/>
              <a:defRPr b="1" i="0" sz="2600" u="none" cap="none" strike="noStrike">
                <a:solidFill>
                  <a:srgbClr val="D8D8D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91826" lvl="1" marL="1371326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043" lvl="2" marL="2285543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42259" lvl="3" marL="319976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42077" lvl="4" marL="4113977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40293" lvl="5" marL="5028194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40110" lvl="6" marL="5942411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39927" lvl="7" marL="6856628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39745" lvl="8" marL="7770846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Vision-slidefusion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/>
          <p:nvPr/>
        </p:nvSpPr>
        <p:spPr>
          <a:xfrm>
            <a:off x="5887844" y="12266341"/>
            <a:ext cx="14719610" cy="11820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1" i="0" sz="36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" name="Shape 18"/>
          <p:cNvSpPr/>
          <p:nvPr>
            <p:ph idx="2" type="pic"/>
          </p:nvPr>
        </p:nvSpPr>
        <p:spPr>
          <a:xfrm>
            <a:off x="0" y="6969006"/>
            <a:ext cx="24377649" cy="67469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2000"/>
              </a:spcBef>
              <a:buClr>
                <a:srgbClr val="D8D8D8"/>
              </a:buClr>
              <a:buFont typeface="Arial"/>
              <a:buNone/>
              <a:defRPr b="0" i="0" sz="2600" u="none" cap="none" strike="noStrike">
                <a:solidFill>
                  <a:srgbClr val="D8D8D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91826" lvl="1" marL="1371326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043" lvl="2" marL="2285543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42259" lvl="3" marL="319976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42077" lvl="4" marL="4113977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40293" lvl="5" marL="5028194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40110" lvl="6" marL="5942411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39927" lvl="7" marL="6856628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39745" lvl="8" marL="7770846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eam 1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>
            <p:ph idx="2" type="pic"/>
          </p:nvPr>
        </p:nvSpPr>
        <p:spPr>
          <a:xfrm>
            <a:off x="9720379" y="4070195"/>
            <a:ext cx="4995745" cy="4995746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2000"/>
              </a:spcBef>
              <a:buClr>
                <a:srgbClr val="D8D8D8"/>
              </a:buClr>
              <a:buFont typeface="Arial"/>
              <a:buNone/>
              <a:defRPr b="1" i="0" sz="2600" u="none" cap="none" strike="noStrike">
                <a:solidFill>
                  <a:srgbClr val="D8D8D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91826" lvl="1" marL="1371326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043" lvl="2" marL="2285543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42259" lvl="3" marL="319976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42077" lvl="4" marL="4113977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40293" lvl="5" marL="5028194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40110" lvl="6" marL="5942411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39927" lvl="7" marL="6856628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39745" lvl="8" marL="7770846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" name="Shape 21"/>
          <p:cNvSpPr/>
          <p:nvPr>
            <p:ph idx="3" type="pic"/>
          </p:nvPr>
        </p:nvSpPr>
        <p:spPr>
          <a:xfrm>
            <a:off x="15983877" y="4070195"/>
            <a:ext cx="4995745" cy="4995746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2000"/>
              </a:spcBef>
              <a:buClr>
                <a:srgbClr val="D8D8D8"/>
              </a:buClr>
              <a:buFont typeface="Arial"/>
              <a:buNone/>
              <a:defRPr b="1" i="0" sz="2600" u="none" cap="none" strike="noStrike">
                <a:solidFill>
                  <a:srgbClr val="D8D8D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91826" lvl="1" marL="1371326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043" lvl="2" marL="2285543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42259" lvl="3" marL="319976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42077" lvl="4" marL="4113977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40293" lvl="5" marL="5028194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40110" lvl="6" marL="5942411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39927" lvl="7" marL="6856628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39745" lvl="8" marL="7770846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" name="Shape 22"/>
          <p:cNvSpPr/>
          <p:nvPr>
            <p:ph idx="4" type="pic"/>
          </p:nvPr>
        </p:nvSpPr>
        <p:spPr>
          <a:xfrm>
            <a:off x="3456879" y="4070195"/>
            <a:ext cx="4995745" cy="4995746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2000"/>
              </a:spcBef>
              <a:buClr>
                <a:srgbClr val="D8D8D8"/>
              </a:buClr>
              <a:buFont typeface="Arial"/>
              <a:buNone/>
              <a:defRPr b="1" i="0" sz="2600" u="none" cap="none" strike="noStrike">
                <a:solidFill>
                  <a:srgbClr val="D8D8D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91826" lvl="1" marL="1371326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043" lvl="2" marL="2285543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42259" lvl="3" marL="319976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42077" lvl="4" marL="4113977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40293" lvl="5" marL="5028194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40110" lvl="6" marL="5942411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39927" lvl="7" marL="6856628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39745" lvl="8" marL="7770846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1_About-us-slidefusion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/>
          <p:nvPr>
            <p:ph idx="2" type="pic"/>
          </p:nvPr>
        </p:nvSpPr>
        <p:spPr>
          <a:xfrm>
            <a:off x="12188826" y="0"/>
            <a:ext cx="12188825" cy="13716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2000"/>
              </a:spcBef>
              <a:buClr>
                <a:srgbClr val="D8D8D8"/>
              </a:buClr>
              <a:buFont typeface="Arial"/>
              <a:buNone/>
              <a:defRPr b="1" i="0" sz="2600" u="none" cap="none" strike="noStrike">
                <a:solidFill>
                  <a:srgbClr val="D8D8D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91826" lvl="1" marL="1371326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043" lvl="2" marL="2285543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42259" lvl="3" marL="319976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42077" lvl="4" marL="4113977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40293" lvl="5" marL="5028194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40110" lvl="6" marL="5942411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39927" lvl="7" marL="6856628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39745" lvl="8" marL="7770846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efore and After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/>
          <p:nvPr>
            <p:ph idx="2" type="pic"/>
          </p:nvPr>
        </p:nvSpPr>
        <p:spPr>
          <a:xfrm>
            <a:off x="14746272" y="4187992"/>
            <a:ext cx="3588748" cy="629925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2000"/>
              </a:spcBef>
              <a:buClr>
                <a:srgbClr val="D8D8D8"/>
              </a:buClr>
              <a:buFont typeface="Arial"/>
              <a:buNone/>
              <a:defRPr b="0" i="0" sz="2600" u="none" cap="none" strike="noStrike">
                <a:solidFill>
                  <a:srgbClr val="D8D8D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91826" lvl="1" marL="1371326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043" lvl="2" marL="2285543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42259" lvl="3" marL="319976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42077" lvl="4" marL="4113977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40293" lvl="5" marL="5028194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40110" lvl="6" marL="5942411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39927" lvl="7" marL="6856628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39745" lvl="8" marL="7770846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" name="Shape 27"/>
          <p:cNvSpPr/>
          <p:nvPr>
            <p:ph idx="3" type="pic"/>
          </p:nvPr>
        </p:nvSpPr>
        <p:spPr>
          <a:xfrm>
            <a:off x="5842314" y="4187992"/>
            <a:ext cx="3588748" cy="629925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2000"/>
              </a:spcBef>
              <a:buClr>
                <a:srgbClr val="D8D8D8"/>
              </a:buClr>
              <a:buFont typeface="Arial"/>
              <a:buNone/>
              <a:defRPr b="0" i="0" sz="2600" u="none" cap="none" strike="noStrike">
                <a:solidFill>
                  <a:srgbClr val="D8D8D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91826" lvl="1" marL="1371326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043" lvl="2" marL="2285543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42259" lvl="3" marL="319976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42077" lvl="4" marL="4113977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40293" lvl="5" marL="5028194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40110" lvl="6" marL="5942411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39927" lvl="7" marL="6856628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39745" lvl="8" marL="7770846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App feature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/>
          <p:nvPr>
            <p:ph idx="2" type="pic"/>
          </p:nvPr>
        </p:nvSpPr>
        <p:spPr>
          <a:xfrm>
            <a:off x="2430255" y="3385923"/>
            <a:ext cx="4677605" cy="821392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2000"/>
              </a:spcBef>
              <a:buClr>
                <a:srgbClr val="D8D8D8"/>
              </a:buClr>
              <a:buFont typeface="Arial"/>
              <a:buNone/>
              <a:defRPr b="0" i="0" sz="2600" u="none" cap="none" strike="noStrike">
                <a:solidFill>
                  <a:srgbClr val="D8D8D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91826" lvl="1" marL="1371326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043" lvl="2" marL="2285543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42259" lvl="3" marL="319976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42077" lvl="4" marL="4113977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40293" lvl="5" marL="5028194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40110" lvl="6" marL="5942411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39927" lvl="7" marL="6856628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39745" lvl="8" marL="7770846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2_Before and After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/>
          <p:nvPr>
            <p:ph idx="2" type="pic"/>
          </p:nvPr>
        </p:nvSpPr>
        <p:spPr>
          <a:xfrm>
            <a:off x="3590695" y="4237464"/>
            <a:ext cx="4772720" cy="720368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2000"/>
              </a:spcBef>
              <a:buClr>
                <a:srgbClr val="D8D8D8"/>
              </a:buClr>
              <a:buFont typeface="Arial"/>
              <a:buNone/>
              <a:defRPr b="0" i="0" sz="2600" u="none" cap="none" strike="noStrike">
                <a:solidFill>
                  <a:srgbClr val="D8D8D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91826" lvl="1" marL="1371326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043" lvl="2" marL="2285543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42259" lvl="3" marL="319976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42077" lvl="4" marL="4113977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40293" lvl="5" marL="5028194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40110" lvl="6" marL="5942411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39927" lvl="7" marL="6856628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39745" lvl="8" marL="7770846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" name="Shape 32"/>
          <p:cNvSpPr/>
          <p:nvPr>
            <p:ph idx="3" type="pic"/>
          </p:nvPr>
        </p:nvSpPr>
        <p:spPr>
          <a:xfrm>
            <a:off x="9831920" y="4237464"/>
            <a:ext cx="4772720" cy="720368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2000"/>
              </a:spcBef>
              <a:buClr>
                <a:srgbClr val="D8D8D8"/>
              </a:buClr>
              <a:buFont typeface="Arial"/>
              <a:buNone/>
              <a:defRPr b="0" i="0" sz="2600" u="none" cap="none" strike="noStrike">
                <a:solidFill>
                  <a:srgbClr val="D8D8D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91826" lvl="1" marL="1371326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043" lvl="2" marL="2285543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42259" lvl="3" marL="319976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42077" lvl="4" marL="4113977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40293" lvl="5" marL="5028194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40110" lvl="6" marL="5942411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39927" lvl="7" marL="6856628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39745" lvl="8" marL="7770846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" name="Shape 33"/>
          <p:cNvSpPr/>
          <p:nvPr>
            <p:ph idx="4" type="pic"/>
          </p:nvPr>
        </p:nvSpPr>
        <p:spPr>
          <a:xfrm>
            <a:off x="16073145" y="4237464"/>
            <a:ext cx="4772720" cy="720368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2000"/>
              </a:spcBef>
              <a:buClr>
                <a:srgbClr val="D8D8D8"/>
              </a:buClr>
              <a:buFont typeface="Arial"/>
              <a:buNone/>
              <a:defRPr b="0" i="0" sz="2600" u="none" cap="none" strike="noStrike">
                <a:solidFill>
                  <a:srgbClr val="D8D8D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91826" lvl="1" marL="1371326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043" lvl="2" marL="2285543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42259" lvl="3" marL="319976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42077" lvl="4" marL="4113977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40293" lvl="5" marL="5028194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40110" lvl="6" marL="5942411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39927" lvl="7" marL="6856628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39745" lvl="8" marL="7770846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ompetitors logos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/>
          <p:nvPr>
            <p:ph idx="2" type="pic"/>
          </p:nvPr>
        </p:nvSpPr>
        <p:spPr>
          <a:xfrm>
            <a:off x="2543673" y="10255450"/>
            <a:ext cx="2424571" cy="2424572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2000"/>
              </a:spcBef>
              <a:buClr>
                <a:srgbClr val="D8D8D8"/>
              </a:buClr>
              <a:buFont typeface="Arial"/>
              <a:buNone/>
              <a:defRPr b="1" i="0" sz="2600" u="none" cap="none" strike="noStrike">
                <a:solidFill>
                  <a:srgbClr val="D8D8D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91826" lvl="1" marL="1371326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043" lvl="2" marL="2285543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42259" lvl="3" marL="319976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42077" lvl="4" marL="4113977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40293" lvl="5" marL="5028194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40110" lvl="6" marL="5942411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39927" lvl="7" marL="6856628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39745" lvl="8" marL="7770846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" name="Shape 36"/>
          <p:cNvSpPr/>
          <p:nvPr>
            <p:ph idx="3" type="pic"/>
          </p:nvPr>
        </p:nvSpPr>
        <p:spPr>
          <a:xfrm>
            <a:off x="2543673" y="4840888"/>
            <a:ext cx="2424571" cy="2424572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2000"/>
              </a:spcBef>
              <a:buClr>
                <a:srgbClr val="D8D8D8"/>
              </a:buClr>
              <a:buFont typeface="Arial"/>
              <a:buNone/>
              <a:defRPr b="1" i="0" sz="2600" u="none" cap="none" strike="noStrike">
                <a:solidFill>
                  <a:srgbClr val="D8D8D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91826" lvl="1" marL="1371326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043" lvl="2" marL="2285543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42259" lvl="3" marL="319976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42077" lvl="4" marL="4113977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40293" lvl="5" marL="5028194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40110" lvl="6" marL="5942411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39927" lvl="7" marL="6856628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39745" lvl="8" marL="7770846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" name="Shape 37"/>
          <p:cNvSpPr/>
          <p:nvPr>
            <p:ph idx="4" type="pic"/>
          </p:nvPr>
        </p:nvSpPr>
        <p:spPr>
          <a:xfrm>
            <a:off x="2543673" y="7548169"/>
            <a:ext cx="2424571" cy="2424572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2000"/>
              </a:spcBef>
              <a:buClr>
                <a:srgbClr val="D8D8D8"/>
              </a:buClr>
              <a:buFont typeface="Arial"/>
              <a:buNone/>
              <a:defRPr b="1" i="0" sz="2600" u="none" cap="none" strike="noStrike">
                <a:solidFill>
                  <a:srgbClr val="D8D8D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91826" lvl="1" marL="1371326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043" lvl="2" marL="2285543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42259" lvl="3" marL="319976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42077" lvl="4" marL="4113977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40293" lvl="5" marL="5028194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40110" lvl="6" marL="5942411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39927" lvl="7" marL="6856628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39745" lvl="8" marL="7770846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8.xml"/><Relationship Id="rId10" Type="http://schemas.openxmlformats.org/officeDocument/2006/relationships/slideLayout" Target="../slideLayouts/slideLayout7.xml"/><Relationship Id="rId13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9.xml"/><Relationship Id="rId1" Type="http://schemas.openxmlformats.org/officeDocument/2006/relationships/image" Target="../media/image1.png"/><Relationship Id="rId2" Type="http://schemas.openxmlformats.org/officeDocument/2006/relationships/image" Target="../media/image3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.xml"/><Relationship Id="rId9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1.xml"/><Relationship Id="rId17" Type="http://schemas.openxmlformats.org/officeDocument/2006/relationships/theme" Target="../theme/theme2.xml"/><Relationship Id="rId16" Type="http://schemas.openxmlformats.org/officeDocument/2006/relationships/slideLayout" Target="../slideLayouts/slideLayout13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aivor_BGgradient.png" id="10" name="Shape 10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-1" y="12827000"/>
            <a:ext cx="24409404" cy="10376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aivor.logo_Final_white.png" id="11" name="Shape 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95432" y="13038795"/>
            <a:ext cx="621281" cy="55020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aivor_Type_Thin.png" id="12" name="Shape 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0450" y="13229427"/>
            <a:ext cx="1636766" cy="359571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4"/>
    <p:sldLayoutId id="2147483649" r:id="rId5"/>
    <p:sldLayoutId id="2147483650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  <p:sldLayoutId id="2147483660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9.png"/></Relationships>
</file>

<file path=ppt/slides/_rels/slide16.xml.rels><?xml version="1.0" encoding="UTF-8" standalone="yes"?><Relationships xmlns="http://schemas.openxmlformats.org/package/2006/relationships"><Relationship Id="rId20" Type="http://schemas.openxmlformats.org/officeDocument/2006/relationships/image" Target="../media/image35.png"/><Relationship Id="rId11" Type="http://schemas.openxmlformats.org/officeDocument/2006/relationships/image" Target="../media/image24.png"/><Relationship Id="rId10" Type="http://schemas.openxmlformats.org/officeDocument/2006/relationships/image" Target="../media/image29.png"/><Relationship Id="rId21" Type="http://schemas.openxmlformats.org/officeDocument/2006/relationships/image" Target="../media/image39.png"/><Relationship Id="rId13" Type="http://schemas.openxmlformats.org/officeDocument/2006/relationships/image" Target="../media/image28.jpg"/><Relationship Id="rId1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Relationship Id="rId4" Type="http://schemas.openxmlformats.org/officeDocument/2006/relationships/image" Target="../media/image21.png"/><Relationship Id="rId9" Type="http://schemas.openxmlformats.org/officeDocument/2006/relationships/image" Target="../media/image23.png"/><Relationship Id="rId15" Type="http://schemas.openxmlformats.org/officeDocument/2006/relationships/image" Target="../media/image32.png"/><Relationship Id="rId14" Type="http://schemas.openxmlformats.org/officeDocument/2006/relationships/image" Target="../media/image27.png"/><Relationship Id="rId17" Type="http://schemas.openxmlformats.org/officeDocument/2006/relationships/image" Target="../media/image30.png"/><Relationship Id="rId16" Type="http://schemas.openxmlformats.org/officeDocument/2006/relationships/image" Target="../media/image31.png"/><Relationship Id="rId5" Type="http://schemas.openxmlformats.org/officeDocument/2006/relationships/image" Target="../media/image20.png"/><Relationship Id="rId19" Type="http://schemas.openxmlformats.org/officeDocument/2006/relationships/image" Target="../media/image5.png"/><Relationship Id="rId6" Type="http://schemas.openxmlformats.org/officeDocument/2006/relationships/image" Target="../media/image25.png"/><Relationship Id="rId18" Type="http://schemas.openxmlformats.org/officeDocument/2006/relationships/image" Target="../media/image34.png"/><Relationship Id="rId7" Type="http://schemas.openxmlformats.org/officeDocument/2006/relationships/image" Target="../media/image22.png"/><Relationship Id="rId8" Type="http://schemas.openxmlformats.org/officeDocument/2006/relationships/image" Target="../media/image2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6.png"/><Relationship Id="rId4" Type="http://schemas.openxmlformats.org/officeDocument/2006/relationships/image" Target="../media/image42.png"/><Relationship Id="rId5" Type="http://schemas.openxmlformats.org/officeDocument/2006/relationships/image" Target="../media/image41.png"/><Relationship Id="rId6" Type="http://schemas.openxmlformats.org/officeDocument/2006/relationships/image" Target="../media/image4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2.png"/><Relationship Id="rId6" Type="http://schemas.openxmlformats.org/officeDocument/2006/relationships/image" Target="../media/image43.png"/><Relationship Id="rId7" Type="http://schemas.openxmlformats.org/officeDocument/2006/relationships/image" Target="../media/image3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Relationship Id="rId4" Type="http://schemas.openxmlformats.org/officeDocument/2006/relationships/image" Target="../media/image10.png"/><Relationship Id="rId9" Type="http://schemas.openxmlformats.org/officeDocument/2006/relationships/image" Target="../media/image4.jpg"/><Relationship Id="rId5" Type="http://schemas.openxmlformats.org/officeDocument/2006/relationships/image" Target="../media/image8.png"/><Relationship Id="rId6" Type="http://schemas.openxmlformats.org/officeDocument/2006/relationships/image" Target="../media/image12.png"/><Relationship Id="rId7" Type="http://schemas.openxmlformats.org/officeDocument/2006/relationships/image" Target="../media/image5.png"/><Relationship Id="rId8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8.png"/></Relationships>
</file>

<file path=ppt/slides/_rels/slide22.xml.rels><?xml version="1.0" encoding="UTF-8" standalone="yes"?><Relationships xmlns="http://schemas.openxmlformats.org/package/2006/relationships"><Relationship Id="rId10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4.png"/><Relationship Id="rId4" Type="http://schemas.openxmlformats.org/officeDocument/2006/relationships/image" Target="../media/image40.png"/><Relationship Id="rId9" Type="http://schemas.openxmlformats.org/officeDocument/2006/relationships/image" Target="../media/image47.png"/><Relationship Id="rId5" Type="http://schemas.openxmlformats.org/officeDocument/2006/relationships/image" Target="../media/image51.png"/><Relationship Id="rId6" Type="http://schemas.openxmlformats.org/officeDocument/2006/relationships/image" Target="../media/image46.png"/><Relationship Id="rId7" Type="http://schemas.openxmlformats.org/officeDocument/2006/relationships/image" Target="../media/image48.png"/><Relationship Id="rId8" Type="http://schemas.openxmlformats.org/officeDocument/2006/relationships/image" Target="../media/image4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6.png"/><Relationship Id="rId4" Type="http://schemas.openxmlformats.org/officeDocument/2006/relationships/image" Target="../media/image42.png"/><Relationship Id="rId5" Type="http://schemas.openxmlformats.org/officeDocument/2006/relationships/image" Target="../media/image41.png"/><Relationship Id="rId6" Type="http://schemas.openxmlformats.org/officeDocument/2006/relationships/image" Target="../media/image4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jpg"/><Relationship Id="rId4" Type="http://schemas.openxmlformats.org/officeDocument/2006/relationships/image" Target="../media/image6.jpg"/><Relationship Id="rId5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Relationship Id="rId4" Type="http://schemas.openxmlformats.org/officeDocument/2006/relationships/image" Target="../media/image7.png"/><Relationship Id="rId5" Type="http://schemas.openxmlformats.org/officeDocument/2006/relationships/image" Target="../media/image12.png"/><Relationship Id="rId6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14.png"/><Relationship Id="rId5" Type="http://schemas.openxmlformats.org/officeDocument/2006/relationships/image" Target="../media/image1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jpg"/><Relationship Id="rId4" Type="http://schemas.openxmlformats.org/officeDocument/2006/relationships/image" Target="../media/image14.png"/><Relationship Id="rId5" Type="http://schemas.openxmlformats.org/officeDocument/2006/relationships/image" Target="../media/image6.jpg"/><Relationship Id="rId6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aivor_BGgradient.png" id="71" name="Shape 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1753" y="-1"/>
            <a:ext cx="24703108" cy="139405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aivor.logo_Final_white.png" id="72" name="Shape 7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232294" y="4626604"/>
            <a:ext cx="1913062" cy="16941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aivor_Type_Thin.png" id="73" name="Shape 7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184476" y="6968715"/>
            <a:ext cx="3691178" cy="81089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4" name="Shape 74"/>
          <p:cNvCxnSpPr/>
          <p:nvPr/>
        </p:nvCxnSpPr>
        <p:spPr>
          <a:xfrm>
            <a:off x="8700067" y="8223250"/>
            <a:ext cx="6858446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miter lim="8000"/>
            <a:headEnd len="med" w="med" type="none"/>
            <a:tailEnd len="med" w="med" type="none"/>
          </a:ln>
        </p:spPr>
      </p:cxnSp>
      <p:sp>
        <p:nvSpPr>
          <p:cNvPr id="75" name="Shape 75"/>
          <p:cNvSpPr txBox="1"/>
          <p:nvPr/>
        </p:nvSpPr>
        <p:spPr>
          <a:xfrm>
            <a:off x="9597067" y="8427524"/>
            <a:ext cx="5570841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36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DISCOVERY, REDEFINED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 txBox="1"/>
          <p:nvPr/>
        </p:nvSpPr>
        <p:spPr>
          <a:xfrm>
            <a:off x="7231547" y="1263600"/>
            <a:ext cx="9973379" cy="1046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6800"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TECH ARCHITECTURE</a:t>
            </a:r>
          </a:p>
        </p:txBody>
      </p:sp>
      <p:cxnSp>
        <p:nvCxnSpPr>
          <p:cNvPr id="174" name="Shape 174"/>
          <p:cNvCxnSpPr/>
          <p:nvPr/>
        </p:nvCxnSpPr>
        <p:spPr>
          <a:xfrm>
            <a:off x="8334321" y="2622962"/>
            <a:ext cx="7767830" cy="0"/>
          </a:xfrm>
          <a:prstGeom prst="straightConnector1">
            <a:avLst/>
          </a:prstGeom>
          <a:noFill/>
          <a:ln cap="flat" cmpd="sng" w="45700">
            <a:solidFill>
              <a:schemeClr val="accent3"/>
            </a:solidFill>
            <a:prstDash val="solid"/>
            <a:miter lim="8000"/>
            <a:headEnd len="med" w="med" type="none"/>
            <a:tailEnd len="med" w="med" type="none"/>
          </a:ln>
        </p:spPr>
      </p:cxnSp>
      <p:pic>
        <p:nvPicPr>
          <p:cNvPr descr="techarchitect.png" id="175" name="Shape 1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43610" y="3049618"/>
            <a:ext cx="18989036" cy="101164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aivor_BGgradient.png" id="180" name="Shape 1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1753" y="-216854"/>
            <a:ext cx="24703108" cy="13994812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Shape 181"/>
          <p:cNvSpPr txBox="1"/>
          <p:nvPr/>
        </p:nvSpPr>
        <p:spPr>
          <a:xfrm>
            <a:off x="5434835" y="5272951"/>
            <a:ext cx="13507979" cy="31700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0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ACCURATE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aivor_BGgradient.png" id="186" name="Shape 1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1753" y="-216854"/>
            <a:ext cx="24703108" cy="13994812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Shape 187"/>
          <p:cNvSpPr txBox="1"/>
          <p:nvPr/>
        </p:nvSpPr>
        <p:spPr>
          <a:xfrm>
            <a:off x="5295906" y="5272951"/>
            <a:ext cx="13785839" cy="31700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0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PERSONAL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/>
          <p:nvPr/>
        </p:nvSpPr>
        <p:spPr>
          <a:xfrm>
            <a:off x="7780039" y="1138532"/>
            <a:ext cx="8420244" cy="8420244"/>
          </a:xfrm>
          <a:prstGeom prst="ellipse">
            <a:avLst/>
          </a:prstGeom>
          <a:solidFill>
            <a:srgbClr val="00DDE8"/>
          </a:soli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1" sz="36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3" name="Shape 193"/>
          <p:cNvSpPr txBox="1"/>
          <p:nvPr/>
        </p:nvSpPr>
        <p:spPr>
          <a:xfrm>
            <a:off x="8413796" y="2845313"/>
            <a:ext cx="7152732" cy="16312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5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$70 Billion</a:t>
            </a:r>
            <a:br>
              <a:rPr b="1" lang="en-US" sz="5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b="1" lang="en-US" sz="5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industry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/>
          <p:nvPr/>
        </p:nvSpPr>
        <p:spPr>
          <a:xfrm>
            <a:off x="7917330" y="2236842"/>
            <a:ext cx="8420244" cy="8420244"/>
          </a:xfrm>
          <a:prstGeom prst="ellipse">
            <a:avLst/>
          </a:prstGeom>
          <a:solidFill>
            <a:srgbClr val="00DDE8"/>
          </a:soli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1" sz="36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9" name="Shape 199"/>
          <p:cNvSpPr txBox="1"/>
          <p:nvPr/>
        </p:nvSpPr>
        <p:spPr>
          <a:xfrm>
            <a:off x="5942567" y="3531757"/>
            <a:ext cx="7152732" cy="240065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5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30%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5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Online 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5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Orders</a:t>
            </a:r>
          </a:p>
        </p:txBody>
      </p:sp>
      <p:sp>
        <p:nvSpPr>
          <p:cNvPr id="200" name="Shape 200"/>
          <p:cNvSpPr txBox="1"/>
          <p:nvPr/>
        </p:nvSpPr>
        <p:spPr>
          <a:xfrm>
            <a:off x="9786702" y="6895330"/>
            <a:ext cx="7152732" cy="240065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5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70%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5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Online 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5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Offline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Shape 20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62942" y="3067462"/>
            <a:ext cx="16417142" cy="10306090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Shape 206"/>
          <p:cNvSpPr txBox="1"/>
          <p:nvPr/>
        </p:nvSpPr>
        <p:spPr>
          <a:xfrm>
            <a:off x="7829457" y="1263600"/>
            <a:ext cx="8777553" cy="1046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6800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rPr>
              <a:t>MARKET VALIDATION</a:t>
            </a:r>
          </a:p>
        </p:txBody>
      </p:sp>
      <p:cxnSp>
        <p:nvCxnSpPr>
          <p:cNvPr id="207" name="Shape 207"/>
          <p:cNvCxnSpPr/>
          <p:nvPr/>
        </p:nvCxnSpPr>
        <p:spPr>
          <a:xfrm>
            <a:off x="11520308" y="2622962"/>
            <a:ext cx="1364539" cy="0"/>
          </a:xfrm>
          <a:prstGeom prst="straightConnector1">
            <a:avLst/>
          </a:prstGeom>
          <a:noFill/>
          <a:ln cap="flat" cmpd="sng" w="45700">
            <a:solidFill>
              <a:schemeClr val="accent3"/>
            </a:solidFill>
            <a:prstDash val="solid"/>
            <a:miter lim="8000"/>
            <a:headEnd len="med" w="med" type="none"/>
            <a:tailEnd len="med" w="med" type="none"/>
          </a:ln>
        </p:spPr>
      </p:cxnSp>
      <p:sp>
        <p:nvSpPr>
          <p:cNvPr id="208" name="Shape 208"/>
          <p:cNvSpPr/>
          <p:nvPr/>
        </p:nvSpPr>
        <p:spPr>
          <a:xfrm>
            <a:off x="15653769" y="5321772"/>
            <a:ext cx="1841620" cy="1841620"/>
          </a:xfrm>
          <a:prstGeom prst="ellipse">
            <a:avLst/>
          </a:prstGeom>
          <a:solidFill>
            <a:srgbClr val="4BCAE5"/>
          </a:soli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65%</a:t>
            </a:r>
          </a:p>
        </p:txBody>
      </p:sp>
      <p:sp>
        <p:nvSpPr>
          <p:cNvPr id="209" name="Shape 209"/>
          <p:cNvSpPr/>
          <p:nvPr/>
        </p:nvSpPr>
        <p:spPr>
          <a:xfrm>
            <a:off x="8396549" y="8788826"/>
            <a:ext cx="1094494" cy="1094494"/>
          </a:xfrm>
          <a:prstGeom prst="ellipse">
            <a:avLst/>
          </a:prstGeom>
          <a:solidFill>
            <a:srgbClr val="4BCAE5"/>
          </a:soli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30%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 txBox="1"/>
          <p:nvPr/>
        </p:nvSpPr>
        <p:spPr>
          <a:xfrm>
            <a:off x="6184094" y="1263600"/>
            <a:ext cx="12068281" cy="1046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6800"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COMPETITION, NO MATCH</a:t>
            </a:r>
          </a:p>
        </p:txBody>
      </p:sp>
      <p:cxnSp>
        <p:nvCxnSpPr>
          <p:cNvPr id="215" name="Shape 215"/>
          <p:cNvCxnSpPr/>
          <p:nvPr/>
        </p:nvCxnSpPr>
        <p:spPr>
          <a:xfrm>
            <a:off x="7201952" y="2622962"/>
            <a:ext cx="10032565" cy="0"/>
          </a:xfrm>
          <a:prstGeom prst="straightConnector1">
            <a:avLst/>
          </a:prstGeom>
          <a:noFill/>
          <a:ln cap="flat" cmpd="sng" w="45700">
            <a:solidFill>
              <a:schemeClr val="accent3"/>
            </a:solidFill>
            <a:prstDash val="solid"/>
            <a:miter lim="8000"/>
            <a:headEnd len="med" w="med" type="none"/>
            <a:tailEnd len="med" w="med" type="none"/>
          </a:ln>
        </p:spPr>
      </p:cxnSp>
      <p:sp>
        <p:nvSpPr>
          <p:cNvPr id="216" name="Shape 216"/>
          <p:cNvSpPr/>
          <p:nvPr/>
        </p:nvSpPr>
        <p:spPr>
          <a:xfrm>
            <a:off x="1418298" y="3516923"/>
            <a:ext cx="3238167" cy="7541846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" name="Shape 217"/>
          <p:cNvSpPr/>
          <p:nvPr/>
        </p:nvSpPr>
        <p:spPr>
          <a:xfrm>
            <a:off x="5450973" y="3516923"/>
            <a:ext cx="3595221" cy="7541846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Shape 218"/>
          <p:cNvSpPr/>
          <p:nvPr/>
        </p:nvSpPr>
        <p:spPr>
          <a:xfrm>
            <a:off x="9722697" y="3516923"/>
            <a:ext cx="5344939" cy="7541846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Shape 219"/>
          <p:cNvSpPr/>
          <p:nvPr/>
        </p:nvSpPr>
        <p:spPr>
          <a:xfrm>
            <a:off x="18321770" y="3516923"/>
            <a:ext cx="3595221" cy="7541846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76200">
            <a:solidFill>
              <a:schemeClr val="accent4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3600">
              <a:solidFill>
                <a:srgbClr val="00C5C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Saivor.logo_Final_1080x1080.png" id="220" name="Shape 2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653573" y="5811388"/>
            <a:ext cx="1300518" cy="1150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Shape 2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240451" y="6319558"/>
            <a:ext cx="1061656" cy="3698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Shape 2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981501" y="4631156"/>
            <a:ext cx="528637" cy="5286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Shape 22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345829" y="4339769"/>
            <a:ext cx="917244" cy="91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Shape 22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1844182" y="6319557"/>
            <a:ext cx="803275" cy="36988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Owner\Desktop\Accelerator\Amazon Prime Now.png" id="225" name="Shape 22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1625107" y="8967927"/>
            <a:ext cx="1112837" cy="4905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Shape 22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1833069" y="7103976"/>
            <a:ext cx="8255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Shape 227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0345829" y="6960487"/>
            <a:ext cx="850900" cy="49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Shape 228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1947369" y="5435156"/>
            <a:ext cx="596900" cy="59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Shape 229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0388692" y="5564831"/>
            <a:ext cx="765175" cy="382588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Shape 230"/>
          <p:cNvSpPr txBox="1"/>
          <p:nvPr/>
        </p:nvSpPr>
        <p:spPr>
          <a:xfrm>
            <a:off x="9917851" y="11354865"/>
            <a:ext cx="3204914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3600">
                <a:solidFill>
                  <a:srgbClr val="87878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FOOD</a:t>
            </a:r>
            <a:br>
              <a:rPr lang="en-US" sz="3600">
                <a:solidFill>
                  <a:srgbClr val="878787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3600">
                <a:solidFill>
                  <a:srgbClr val="87878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DELIVERY</a:t>
            </a:r>
          </a:p>
        </p:txBody>
      </p:sp>
      <p:pic>
        <p:nvPicPr>
          <p:cNvPr id="231" name="Shape 231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5790312" y="4698940"/>
            <a:ext cx="2916544" cy="2916544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Shape 232"/>
          <p:cNvSpPr txBox="1"/>
          <p:nvPr/>
        </p:nvSpPr>
        <p:spPr>
          <a:xfrm>
            <a:off x="5450972" y="11354865"/>
            <a:ext cx="3595221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3600">
                <a:solidFill>
                  <a:srgbClr val="87878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MEAL KIT DELIVERY</a:t>
            </a:r>
          </a:p>
        </p:txBody>
      </p:sp>
      <p:pic>
        <p:nvPicPr>
          <p:cNvPr id="233" name="Shape 233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11947369" y="7955745"/>
            <a:ext cx="790575" cy="79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Shape 234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10168632" y="8991739"/>
            <a:ext cx="1133475" cy="46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Shape 235"/>
          <p:cNvPicPr preferRelativeResize="0"/>
          <p:nvPr/>
        </p:nvPicPr>
        <p:blipFill rotWithShape="1">
          <a:blip r:embed="rId16">
            <a:alphaModFix/>
          </a:blip>
          <a:srcRect b="14846" l="15993" r="22705" t="13744"/>
          <a:stretch/>
        </p:blipFill>
        <p:spPr>
          <a:xfrm>
            <a:off x="2003626" y="5684915"/>
            <a:ext cx="1714425" cy="1004530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Shape 236"/>
          <p:cNvSpPr txBox="1"/>
          <p:nvPr/>
        </p:nvSpPr>
        <p:spPr>
          <a:xfrm>
            <a:off x="1418298" y="11354865"/>
            <a:ext cx="2899515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3600">
                <a:solidFill>
                  <a:srgbClr val="87878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GROUP</a:t>
            </a:r>
            <a:br>
              <a:rPr lang="en-US" sz="3600">
                <a:solidFill>
                  <a:srgbClr val="878787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3600">
                <a:solidFill>
                  <a:srgbClr val="87878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ORDERING</a:t>
            </a:r>
          </a:p>
        </p:txBody>
      </p:sp>
      <p:pic>
        <p:nvPicPr>
          <p:cNvPr id="237" name="Shape 237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1968415" y="6940456"/>
            <a:ext cx="1784847" cy="52806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Shape 238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2544445" y="7618849"/>
            <a:ext cx="632786" cy="6327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Shape 239"/>
          <p:cNvPicPr preferRelativeResize="0"/>
          <p:nvPr/>
        </p:nvPicPr>
        <p:blipFill rotWithShape="1">
          <a:blip r:embed="rId19">
            <a:alphaModFix/>
          </a:blip>
          <a:srcRect b="51977" l="0" r="67288" t="0"/>
          <a:stretch/>
        </p:blipFill>
        <p:spPr>
          <a:xfrm>
            <a:off x="10438500" y="7955745"/>
            <a:ext cx="801611" cy="790575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Shape 240"/>
          <p:cNvSpPr txBox="1"/>
          <p:nvPr/>
        </p:nvSpPr>
        <p:spPr>
          <a:xfrm>
            <a:off x="18511144" y="11354865"/>
            <a:ext cx="3405849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3600">
                <a:solidFill>
                  <a:srgbClr val="87878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FOOD DELIVERY + AI</a:t>
            </a:r>
          </a:p>
        </p:txBody>
      </p:sp>
      <p:pic>
        <p:nvPicPr>
          <p:cNvPr id="241" name="Shape 241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3549463" y="2310040"/>
            <a:ext cx="1536700" cy="285750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Shape 242"/>
          <p:cNvSpPr txBox="1"/>
          <p:nvPr/>
        </p:nvSpPr>
        <p:spPr>
          <a:xfrm>
            <a:off x="722592" y="1109711"/>
            <a:ext cx="3595221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3600">
                <a:solidFill>
                  <a:srgbClr val="87878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MONTHLY PICK UP ORDER</a:t>
            </a:r>
          </a:p>
        </p:txBody>
      </p:sp>
      <p:pic>
        <p:nvPicPr>
          <p:cNvPr descr="Screen Shot 2017-04-20 at 2.02.23 PM.png" id="243" name="Shape 243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2445199" y="8649712"/>
            <a:ext cx="831278" cy="7961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aivor_BGgradient.png" id="248" name="Shape 2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1753" y="-216854"/>
            <a:ext cx="24703108" cy="13994812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Shape 249"/>
          <p:cNvSpPr txBox="1"/>
          <p:nvPr/>
        </p:nvSpPr>
        <p:spPr>
          <a:xfrm>
            <a:off x="5295906" y="5272951"/>
            <a:ext cx="13785839" cy="93256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0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AI PPOWERED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 txBox="1"/>
          <p:nvPr/>
        </p:nvSpPr>
        <p:spPr>
          <a:xfrm>
            <a:off x="8496990" y="1263600"/>
            <a:ext cx="7442541" cy="1046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6800"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MEET THE TEAM</a:t>
            </a:r>
          </a:p>
        </p:txBody>
      </p:sp>
      <p:cxnSp>
        <p:nvCxnSpPr>
          <p:cNvPr id="255" name="Shape 255"/>
          <p:cNvCxnSpPr/>
          <p:nvPr/>
        </p:nvCxnSpPr>
        <p:spPr>
          <a:xfrm>
            <a:off x="11520308" y="2622962"/>
            <a:ext cx="1364539" cy="0"/>
          </a:xfrm>
          <a:prstGeom prst="straightConnector1">
            <a:avLst/>
          </a:prstGeom>
          <a:noFill/>
          <a:ln cap="flat" cmpd="sng" w="45700">
            <a:solidFill>
              <a:schemeClr val="accent3"/>
            </a:solidFill>
            <a:prstDash val="solid"/>
            <a:miter lim="8000"/>
            <a:headEnd len="med" w="med" type="none"/>
            <a:tailEnd len="med" w="med" type="none"/>
          </a:ln>
        </p:spPr>
      </p:cxnSp>
      <p:sp>
        <p:nvSpPr>
          <p:cNvPr id="256" name="Shape 256"/>
          <p:cNvSpPr txBox="1"/>
          <p:nvPr/>
        </p:nvSpPr>
        <p:spPr>
          <a:xfrm>
            <a:off x="4146861" y="11201189"/>
            <a:ext cx="1503148" cy="680424"/>
          </a:xfrm>
          <a:prstGeom prst="rect">
            <a:avLst/>
          </a:prstGeom>
          <a:noFill/>
          <a:ln>
            <a:noFill/>
          </a:ln>
        </p:spPr>
        <p:txBody>
          <a:bodyPr anchorCtr="0" anchor="t" bIns="108725" lIns="217475" rIns="217475" wrap="square" tIns="108725">
            <a:no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buClr>
                <a:srgbClr val="0075A3"/>
              </a:buClr>
              <a:buSzPct val="25000"/>
              <a:buFont typeface="Arial"/>
              <a:buNone/>
            </a:pPr>
            <a:r>
              <a:rPr lang="en-US" sz="2800">
                <a:solidFill>
                  <a:srgbClr val="0075A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Design </a:t>
            </a:r>
          </a:p>
        </p:txBody>
      </p:sp>
      <p:sp>
        <p:nvSpPr>
          <p:cNvPr id="257" name="Shape 257"/>
          <p:cNvSpPr txBox="1"/>
          <p:nvPr/>
        </p:nvSpPr>
        <p:spPr>
          <a:xfrm>
            <a:off x="6660178" y="8418459"/>
            <a:ext cx="1901432" cy="6155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3400">
                <a:solidFill>
                  <a:srgbClr val="00C5C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AMY VU</a:t>
            </a:r>
          </a:p>
        </p:txBody>
      </p:sp>
      <p:sp>
        <p:nvSpPr>
          <p:cNvPr id="258" name="Shape 258"/>
          <p:cNvSpPr txBox="1"/>
          <p:nvPr/>
        </p:nvSpPr>
        <p:spPr>
          <a:xfrm>
            <a:off x="3617973" y="6252794"/>
            <a:ext cx="1835275" cy="680424"/>
          </a:xfrm>
          <a:prstGeom prst="rect">
            <a:avLst/>
          </a:prstGeom>
          <a:noFill/>
          <a:ln>
            <a:noFill/>
          </a:ln>
        </p:spPr>
        <p:txBody>
          <a:bodyPr anchorCtr="0" anchor="t" bIns="108725" lIns="217475" rIns="217475" wrap="square" tIns="108725">
            <a:no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buClr>
                <a:srgbClr val="0075A3"/>
              </a:buClr>
              <a:buSzPct val="25000"/>
              <a:buFont typeface="Arial"/>
              <a:buNone/>
            </a:pPr>
            <a:r>
              <a:rPr lang="en-US" sz="2800">
                <a:solidFill>
                  <a:srgbClr val="0075A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Business</a:t>
            </a:r>
          </a:p>
        </p:txBody>
      </p:sp>
      <p:sp>
        <p:nvSpPr>
          <p:cNvPr id="259" name="Shape 259"/>
          <p:cNvSpPr txBox="1"/>
          <p:nvPr/>
        </p:nvSpPr>
        <p:spPr>
          <a:xfrm>
            <a:off x="6267357" y="3721179"/>
            <a:ext cx="5009184" cy="6155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3400">
                <a:solidFill>
                  <a:srgbClr val="00C5C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CLAUDIO FUENTES</a:t>
            </a:r>
          </a:p>
        </p:txBody>
      </p:sp>
      <p:sp>
        <p:nvSpPr>
          <p:cNvPr id="260" name="Shape 260"/>
          <p:cNvSpPr txBox="1"/>
          <p:nvPr/>
        </p:nvSpPr>
        <p:spPr>
          <a:xfrm>
            <a:off x="13699305" y="6278370"/>
            <a:ext cx="1964552" cy="680424"/>
          </a:xfrm>
          <a:prstGeom prst="rect">
            <a:avLst/>
          </a:prstGeom>
          <a:noFill/>
          <a:ln>
            <a:noFill/>
          </a:ln>
        </p:spPr>
        <p:txBody>
          <a:bodyPr anchorCtr="0" anchor="t" bIns="108725" lIns="217475" rIns="217475" wrap="square" tIns="108725">
            <a:no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buClr>
                <a:srgbClr val="0075A3"/>
              </a:buClr>
              <a:buSzPct val="25000"/>
              <a:buFont typeface="Arial"/>
              <a:buNone/>
            </a:pPr>
            <a:r>
              <a:rPr lang="en-US" sz="2800">
                <a:solidFill>
                  <a:srgbClr val="0075A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Marketing</a:t>
            </a:r>
          </a:p>
        </p:txBody>
      </p:sp>
      <p:sp>
        <p:nvSpPr>
          <p:cNvPr id="261" name="Shape 261"/>
          <p:cNvSpPr txBox="1"/>
          <p:nvPr/>
        </p:nvSpPr>
        <p:spPr>
          <a:xfrm>
            <a:off x="16783008" y="3721179"/>
            <a:ext cx="3390672" cy="6155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3400">
                <a:solidFill>
                  <a:srgbClr val="00C5C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IVA PORFIROVA </a:t>
            </a:r>
          </a:p>
        </p:txBody>
      </p:sp>
      <p:sp>
        <p:nvSpPr>
          <p:cNvPr id="262" name="Shape 262"/>
          <p:cNvSpPr txBox="1"/>
          <p:nvPr/>
        </p:nvSpPr>
        <p:spPr>
          <a:xfrm>
            <a:off x="13681069" y="11166144"/>
            <a:ext cx="2188976" cy="680424"/>
          </a:xfrm>
          <a:prstGeom prst="rect">
            <a:avLst/>
          </a:prstGeom>
          <a:noFill/>
          <a:ln>
            <a:noFill/>
          </a:ln>
        </p:spPr>
        <p:txBody>
          <a:bodyPr anchorCtr="0" anchor="t" bIns="108725" lIns="217475" rIns="217475" wrap="square" tIns="108725">
            <a:no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buClr>
                <a:srgbClr val="0075A3"/>
              </a:buClr>
              <a:buSzPct val="25000"/>
              <a:buFont typeface="Arial"/>
              <a:buNone/>
            </a:pPr>
            <a:r>
              <a:rPr lang="en-US" sz="2800">
                <a:solidFill>
                  <a:srgbClr val="0075A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Technology</a:t>
            </a:r>
          </a:p>
        </p:txBody>
      </p:sp>
      <p:sp>
        <p:nvSpPr>
          <p:cNvPr id="263" name="Shape 263"/>
          <p:cNvSpPr txBox="1"/>
          <p:nvPr/>
        </p:nvSpPr>
        <p:spPr>
          <a:xfrm>
            <a:off x="16744373" y="8726235"/>
            <a:ext cx="5109415" cy="6155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3400">
                <a:solidFill>
                  <a:srgbClr val="00C5C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HARRISON FERNANDEZ</a:t>
            </a:r>
          </a:p>
        </p:txBody>
      </p:sp>
      <p:pic>
        <p:nvPicPr>
          <p:cNvPr id="264" name="Shape 264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00625" y="3424364"/>
            <a:ext cx="2762070" cy="276207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65" name="Shape 265"/>
          <p:cNvPicPr preferRelativeResize="0"/>
          <p:nvPr>
            <p:ph idx="3" type="pic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411434" y="3453658"/>
            <a:ext cx="2739364" cy="2739364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Saivor_TeamBioPhotos_harrison.jpg" id="266" name="Shape 266"/>
          <p:cNvPicPr preferRelativeResize="0"/>
          <p:nvPr>
            <p:ph idx="4" type="pic"/>
          </p:nvPr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419898" y="7957520"/>
            <a:ext cx="2768536" cy="2768536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67" name="Shape 267"/>
          <p:cNvPicPr preferRelativeResize="0"/>
          <p:nvPr>
            <p:ph idx="2" type="pic"/>
          </p:nvPr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498821" y="8215081"/>
            <a:ext cx="2768536" cy="2768536"/>
          </a:xfrm>
          <a:prstGeom prst="ellipse">
            <a:avLst/>
          </a:prstGeom>
          <a:noFill/>
          <a:ln>
            <a:noFill/>
          </a:ln>
        </p:spPr>
      </p:pic>
      <p:sp>
        <p:nvSpPr>
          <p:cNvPr id="268" name="Shape 268"/>
          <p:cNvSpPr txBox="1"/>
          <p:nvPr/>
        </p:nvSpPr>
        <p:spPr>
          <a:xfrm>
            <a:off x="6846276" y="4583909"/>
            <a:ext cx="3884758" cy="1147218"/>
          </a:xfrm>
          <a:prstGeom prst="rect">
            <a:avLst/>
          </a:prstGeom>
          <a:noFill/>
          <a:ln>
            <a:noFill/>
          </a:ln>
        </p:spPr>
        <p:txBody>
          <a:bodyPr anchorCtr="0" anchor="t" bIns="108725" lIns="217475" rIns="217475" wrap="square" tIns="108725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buClr>
                <a:srgbClr val="0075A3"/>
              </a:buClr>
              <a:buSzPct val="25000"/>
              <a:buFont typeface="Arial"/>
              <a:buNone/>
            </a:pPr>
            <a:r>
              <a:rPr lang="en-US" sz="2800">
                <a:solidFill>
                  <a:srgbClr val="0075A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Business consulting WeWork Apple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aivor_BGgradient.png" id="273" name="Shape 2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1753" y="-216854"/>
            <a:ext cx="24703108" cy="1399481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aivor.logo_Final_white.png" id="274" name="Shape 27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232294" y="1959604"/>
            <a:ext cx="1913062" cy="16941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aivor_Type_Thin.png" id="275" name="Shape 27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184476" y="4301715"/>
            <a:ext cx="3691178" cy="810892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Shape 276"/>
          <p:cNvSpPr txBox="1"/>
          <p:nvPr/>
        </p:nvSpPr>
        <p:spPr>
          <a:xfrm>
            <a:off x="8662745" y="9307992"/>
            <a:ext cx="6088746" cy="28623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3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Send love on KickStarter! 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36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36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3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www.saivor.us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3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hello@saivor.us</a:t>
            </a:r>
          </a:p>
        </p:txBody>
      </p:sp>
      <p:cxnSp>
        <p:nvCxnSpPr>
          <p:cNvPr id="277" name="Shape 277"/>
          <p:cNvCxnSpPr/>
          <p:nvPr/>
        </p:nvCxnSpPr>
        <p:spPr>
          <a:xfrm>
            <a:off x="8700067" y="5556250"/>
            <a:ext cx="6858446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miter lim="8000"/>
            <a:headEnd len="med" w="med" type="none"/>
            <a:tailEnd len="med" w="med" type="none"/>
          </a:ln>
        </p:spPr>
      </p:cxnSp>
      <p:sp>
        <p:nvSpPr>
          <p:cNvPr id="278" name="Shape 278"/>
          <p:cNvSpPr txBox="1"/>
          <p:nvPr/>
        </p:nvSpPr>
        <p:spPr>
          <a:xfrm>
            <a:off x="10578385" y="5760524"/>
            <a:ext cx="3802714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36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special thanks to:</a:t>
            </a:r>
          </a:p>
        </p:txBody>
      </p:sp>
      <p:pic>
        <p:nvPicPr>
          <p:cNvPr descr="cunystartwhite.png" id="279" name="Shape 27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793167" y="6952644"/>
            <a:ext cx="3958875" cy="13342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BM_logowhite.png" id="280" name="Shape 28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2735582" y="6971694"/>
            <a:ext cx="3291033" cy="13152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Shape 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255294" y="1650026"/>
            <a:ext cx="2971800" cy="27432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1" name="Shape 81"/>
          <p:cNvGrpSpPr/>
          <p:nvPr/>
        </p:nvGrpSpPr>
        <p:grpSpPr>
          <a:xfrm>
            <a:off x="1283139" y="2141008"/>
            <a:ext cx="6905321" cy="13884111"/>
            <a:chOff x="1547641" y="2888950"/>
            <a:chExt cx="6905321" cy="13884111"/>
          </a:xfrm>
        </p:grpSpPr>
        <p:pic>
          <p:nvPicPr>
            <p:cNvPr id="82" name="Shape 82"/>
            <p:cNvPicPr preferRelativeResize="0"/>
            <p:nvPr/>
          </p:nvPicPr>
          <p:blipFill rotWithShape="1">
            <a:blip r:embed="rId4">
              <a:alphaModFix/>
            </a:blip>
            <a:srcRect b="0" l="26841" r="27197" t="7586"/>
            <a:stretch/>
          </p:blipFill>
          <p:spPr>
            <a:xfrm>
              <a:off x="1547641" y="2888950"/>
              <a:ext cx="6905321" cy="1388411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3" name="Shape 8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277370" y="4321938"/>
              <a:ext cx="5471518" cy="9724261"/>
            </a:xfrm>
            <a:prstGeom prst="rect">
              <a:avLst/>
            </a:prstGeom>
            <a:noFill/>
            <a:ln>
              <a:noFill/>
            </a:ln>
            <a:effectLst>
              <a:outerShdw blurRad="1022350" sx="101000" rotWithShape="0" algn="r" dir="10800000" dist="469900" sy="101000">
                <a:srgbClr val="000000">
                  <a:alpha val="41960"/>
                </a:srgbClr>
              </a:outerShdw>
            </a:effectLst>
          </p:spPr>
        </p:pic>
      </p:grpSp>
      <p:pic>
        <p:nvPicPr>
          <p:cNvPr id="84" name="Shape 8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029485" y="4127143"/>
            <a:ext cx="2857500" cy="285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Shape 85"/>
          <p:cNvPicPr preferRelativeResize="0"/>
          <p:nvPr/>
        </p:nvPicPr>
        <p:blipFill rotWithShape="1">
          <a:blip r:embed="rId7">
            <a:alphaModFix/>
          </a:blip>
          <a:srcRect b="0" l="66400" r="0" t="48756"/>
          <a:stretch/>
        </p:blipFill>
        <p:spPr>
          <a:xfrm>
            <a:off x="19798983" y="3960823"/>
            <a:ext cx="2951156" cy="302382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Shape 86"/>
          <p:cNvPicPr preferRelativeResize="0"/>
          <p:nvPr/>
        </p:nvPicPr>
        <p:blipFill rotWithShape="1">
          <a:blip r:embed="rId7">
            <a:alphaModFix/>
          </a:blip>
          <a:srcRect b="51977" l="0" r="67288" t="0"/>
          <a:stretch/>
        </p:blipFill>
        <p:spPr>
          <a:xfrm>
            <a:off x="16140452" y="1548914"/>
            <a:ext cx="2879418" cy="283977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aivor_BGgradient.png" id="87" name="Shape 8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-1" y="12827000"/>
            <a:ext cx="24409404" cy="10376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ngry_woman_mobile_shutterstock_small.jpg" id="88" name="Shape 8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2092923" y="5079666"/>
            <a:ext cx="7619626" cy="77540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 txBox="1"/>
          <p:nvPr/>
        </p:nvSpPr>
        <p:spPr>
          <a:xfrm>
            <a:off x="7351865" y="1263600"/>
            <a:ext cx="9732737" cy="1046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6800"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MARKET VALIDATION</a:t>
            </a:r>
          </a:p>
        </p:txBody>
      </p:sp>
      <p:cxnSp>
        <p:nvCxnSpPr>
          <p:cNvPr id="286" name="Shape 286"/>
          <p:cNvCxnSpPr/>
          <p:nvPr/>
        </p:nvCxnSpPr>
        <p:spPr>
          <a:xfrm>
            <a:off x="8202720" y="2622962"/>
            <a:ext cx="8031026" cy="0"/>
          </a:xfrm>
          <a:prstGeom prst="straightConnector1">
            <a:avLst/>
          </a:prstGeom>
          <a:noFill/>
          <a:ln cap="flat" cmpd="sng" w="45700">
            <a:solidFill>
              <a:schemeClr val="accent3"/>
            </a:solidFill>
            <a:prstDash val="solid"/>
            <a:miter lim="8000"/>
            <a:headEnd len="med" w="med" type="none"/>
            <a:tailEnd len="med" w="med" type="none"/>
          </a:ln>
        </p:spPr>
      </p:cxnSp>
      <p:sp>
        <p:nvSpPr>
          <p:cNvPr id="287" name="Shape 287"/>
          <p:cNvSpPr/>
          <p:nvPr/>
        </p:nvSpPr>
        <p:spPr>
          <a:xfrm>
            <a:off x="17084602" y="5677000"/>
            <a:ext cx="3431126" cy="3431126"/>
          </a:xfrm>
          <a:prstGeom prst="ellipse">
            <a:avLst/>
          </a:prstGeom>
          <a:solidFill>
            <a:srgbClr val="4BCAE5"/>
          </a:soli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5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65%</a:t>
            </a:r>
          </a:p>
        </p:txBody>
      </p:sp>
      <p:sp>
        <p:nvSpPr>
          <p:cNvPr id="288" name="Shape 288"/>
          <p:cNvSpPr/>
          <p:nvPr/>
        </p:nvSpPr>
        <p:spPr>
          <a:xfrm>
            <a:off x="11972864" y="7546025"/>
            <a:ext cx="2039154" cy="2039154"/>
          </a:xfrm>
          <a:prstGeom prst="ellipse">
            <a:avLst/>
          </a:prstGeom>
          <a:solidFill>
            <a:srgbClr val="4BCAE5"/>
          </a:soli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36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30%</a:t>
            </a:r>
          </a:p>
        </p:txBody>
      </p:sp>
      <p:sp>
        <p:nvSpPr>
          <p:cNvPr id="289" name="Shape 289"/>
          <p:cNvSpPr/>
          <p:nvPr/>
        </p:nvSpPr>
        <p:spPr>
          <a:xfrm>
            <a:off x="4747518" y="5831757"/>
            <a:ext cx="3983386" cy="3983386"/>
          </a:xfrm>
          <a:prstGeom prst="ellipse">
            <a:avLst/>
          </a:prstGeom>
          <a:solidFill>
            <a:srgbClr val="00DDE8"/>
          </a:soli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1" sz="36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0" name="Shape 290"/>
          <p:cNvSpPr txBox="1"/>
          <p:nvPr/>
        </p:nvSpPr>
        <p:spPr>
          <a:xfrm>
            <a:off x="5047331" y="7392563"/>
            <a:ext cx="3383761" cy="8617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5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$70 Billion</a:t>
            </a:r>
          </a:p>
        </p:txBody>
      </p:sp>
      <p:sp>
        <p:nvSpPr>
          <p:cNvPr id="291" name="Shape 291"/>
          <p:cNvSpPr txBox="1"/>
          <p:nvPr/>
        </p:nvSpPr>
        <p:spPr>
          <a:xfrm>
            <a:off x="12326422" y="10013743"/>
            <a:ext cx="1685596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2016</a:t>
            </a:r>
          </a:p>
        </p:txBody>
      </p:sp>
      <p:sp>
        <p:nvSpPr>
          <p:cNvPr id="292" name="Shape 292"/>
          <p:cNvSpPr txBox="1"/>
          <p:nvPr/>
        </p:nvSpPr>
        <p:spPr>
          <a:xfrm>
            <a:off x="18246938" y="10012637"/>
            <a:ext cx="1685596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2026</a:t>
            </a:r>
          </a:p>
        </p:txBody>
      </p:sp>
      <p:sp>
        <p:nvSpPr>
          <p:cNvPr id="293" name="Shape 293"/>
          <p:cNvSpPr txBox="1"/>
          <p:nvPr/>
        </p:nvSpPr>
        <p:spPr>
          <a:xfrm>
            <a:off x="3570733" y="3855602"/>
            <a:ext cx="6325822" cy="16312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5000">
                <a:solidFill>
                  <a:srgbClr val="00C5C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Delivery &amp; Takeout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5000">
                <a:solidFill>
                  <a:srgbClr val="00C5C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Industry</a:t>
            </a:r>
          </a:p>
        </p:txBody>
      </p:sp>
      <p:sp>
        <p:nvSpPr>
          <p:cNvPr id="294" name="Shape 294"/>
          <p:cNvSpPr txBox="1"/>
          <p:nvPr/>
        </p:nvSpPr>
        <p:spPr>
          <a:xfrm>
            <a:off x="11866700" y="3855602"/>
            <a:ext cx="9235106" cy="16312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5000">
                <a:solidFill>
                  <a:srgbClr val="00C5C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Percent from 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5000">
                <a:solidFill>
                  <a:srgbClr val="00C5C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online/mobile ordering </a:t>
            </a:r>
          </a:p>
        </p:txBody>
      </p:sp>
      <p:cxnSp>
        <p:nvCxnSpPr>
          <p:cNvPr id="295" name="Shape 295"/>
          <p:cNvCxnSpPr/>
          <p:nvPr/>
        </p:nvCxnSpPr>
        <p:spPr>
          <a:xfrm flipH="1" rot="10800000">
            <a:off x="14012019" y="5939612"/>
            <a:ext cx="3762371" cy="3212825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miter lim="8000"/>
            <a:headEnd len="med" w="med" type="none"/>
            <a:tailEnd len="lg" w="lg" type="stealth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Shape 30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62942" y="3067462"/>
            <a:ext cx="16417142" cy="10306090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Shape 301"/>
          <p:cNvSpPr txBox="1"/>
          <p:nvPr/>
        </p:nvSpPr>
        <p:spPr>
          <a:xfrm>
            <a:off x="4771358" y="1263600"/>
            <a:ext cx="14893757" cy="1046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6800"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ONLINE ORDERING IS GROWING</a:t>
            </a:r>
          </a:p>
        </p:txBody>
      </p:sp>
      <p:cxnSp>
        <p:nvCxnSpPr>
          <p:cNvPr id="302" name="Shape 302"/>
          <p:cNvCxnSpPr/>
          <p:nvPr/>
        </p:nvCxnSpPr>
        <p:spPr>
          <a:xfrm>
            <a:off x="11520308" y="2622962"/>
            <a:ext cx="1364539" cy="0"/>
          </a:xfrm>
          <a:prstGeom prst="straightConnector1">
            <a:avLst/>
          </a:prstGeom>
          <a:noFill/>
          <a:ln cap="flat" cmpd="sng" w="45700">
            <a:solidFill>
              <a:schemeClr val="accent3"/>
            </a:solidFill>
            <a:prstDash val="solid"/>
            <a:miter lim="8000"/>
            <a:headEnd len="med" w="med" type="none"/>
            <a:tailEnd len="med" w="med" type="none"/>
          </a:ln>
        </p:spPr>
      </p:cxnSp>
      <p:sp>
        <p:nvSpPr>
          <p:cNvPr id="303" name="Shape 303"/>
          <p:cNvSpPr/>
          <p:nvPr/>
        </p:nvSpPr>
        <p:spPr>
          <a:xfrm>
            <a:off x="15653769" y="3067462"/>
            <a:ext cx="1841620" cy="1841620"/>
          </a:xfrm>
          <a:prstGeom prst="ellipse">
            <a:avLst/>
          </a:prstGeom>
          <a:solidFill>
            <a:srgbClr val="4BCAE5"/>
          </a:soli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65%</a:t>
            </a:r>
          </a:p>
        </p:txBody>
      </p:sp>
      <p:sp>
        <p:nvSpPr>
          <p:cNvPr id="304" name="Shape 304"/>
          <p:cNvSpPr/>
          <p:nvPr/>
        </p:nvSpPr>
        <p:spPr>
          <a:xfrm>
            <a:off x="8396549" y="7694332"/>
            <a:ext cx="1094494" cy="1094494"/>
          </a:xfrm>
          <a:prstGeom prst="ellipse">
            <a:avLst/>
          </a:prstGeom>
          <a:solidFill>
            <a:srgbClr val="4BCAE5"/>
          </a:soli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30%</a:t>
            </a:r>
          </a:p>
        </p:txBody>
      </p:sp>
      <p:sp>
        <p:nvSpPr>
          <p:cNvPr id="305" name="Shape 305"/>
          <p:cNvSpPr txBox="1"/>
          <p:nvPr/>
        </p:nvSpPr>
        <p:spPr>
          <a:xfrm>
            <a:off x="13452531" y="6832558"/>
            <a:ext cx="8623343" cy="8617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5000">
                <a:solidFill>
                  <a:srgbClr val="00C5CF"/>
                </a:solidFill>
                <a:latin typeface="Open Sans"/>
                <a:ea typeface="Open Sans"/>
                <a:cs typeface="Open Sans"/>
                <a:sym typeface="Open Sans"/>
              </a:rPr>
              <a:t>116% growth in 10 years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/>
          <p:nvPr/>
        </p:nvSpPr>
        <p:spPr>
          <a:xfrm>
            <a:off x="3080910" y="2617627"/>
            <a:ext cx="18467033" cy="8113873"/>
          </a:xfrm>
          <a:prstGeom prst="rect">
            <a:avLst/>
          </a:prstGeom>
          <a:noFill/>
          <a:ln cap="flat" cmpd="sng" w="25400">
            <a:solidFill>
              <a:srgbClr val="4277BB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11" name="Shape 311"/>
          <p:cNvCxnSpPr/>
          <p:nvPr/>
        </p:nvCxnSpPr>
        <p:spPr>
          <a:xfrm flipH="1" rot="10800000">
            <a:off x="7131543" y="2617050"/>
            <a:ext cx="2" cy="8010364"/>
          </a:xfrm>
          <a:prstGeom prst="straightConnector1">
            <a:avLst/>
          </a:prstGeom>
          <a:noFill/>
          <a:ln cap="flat" cmpd="sng" w="9525">
            <a:solidFill>
              <a:srgbClr val="4277BB"/>
            </a:solidFill>
            <a:prstDash val="solid"/>
            <a:miter lim="8000"/>
            <a:headEnd len="med" w="med" type="none"/>
            <a:tailEnd len="med" w="med" type="none"/>
          </a:ln>
        </p:spPr>
      </p:cxnSp>
      <p:sp>
        <p:nvSpPr>
          <p:cNvPr id="312" name="Shape 312"/>
          <p:cNvSpPr/>
          <p:nvPr/>
        </p:nvSpPr>
        <p:spPr>
          <a:xfrm>
            <a:off x="3169311" y="2711510"/>
            <a:ext cx="334409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400">
                <a:solidFill>
                  <a:srgbClr val="4277B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PUBLIC NETWORK</a:t>
            </a:r>
          </a:p>
        </p:txBody>
      </p:sp>
      <p:sp>
        <p:nvSpPr>
          <p:cNvPr id="313" name="Shape 313"/>
          <p:cNvSpPr/>
          <p:nvPr/>
        </p:nvSpPr>
        <p:spPr>
          <a:xfrm>
            <a:off x="7239519" y="2711510"/>
            <a:ext cx="429955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400">
                <a:solidFill>
                  <a:srgbClr val="4277B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CLOUD NETWORK</a:t>
            </a:r>
          </a:p>
        </p:txBody>
      </p:sp>
      <p:pic>
        <p:nvPicPr>
          <p:cNvPr id="314" name="Shape 3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907109" y="7945800"/>
            <a:ext cx="2249710" cy="170713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Shape 3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497775" y="6619131"/>
            <a:ext cx="1184407" cy="1184407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Shape 3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262975" y="8074013"/>
            <a:ext cx="1283657" cy="1283657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Shape 31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5224269" y="6575788"/>
            <a:ext cx="1243957" cy="1243957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Shape 318"/>
          <p:cNvSpPr/>
          <p:nvPr/>
        </p:nvSpPr>
        <p:spPr>
          <a:xfrm>
            <a:off x="15241694" y="4384171"/>
            <a:ext cx="3323777" cy="2191617"/>
          </a:xfrm>
          <a:prstGeom prst="roundRect">
            <a:avLst>
              <a:gd fmla="val 16667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3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19" name="Shape 319"/>
          <p:cNvGrpSpPr/>
          <p:nvPr/>
        </p:nvGrpSpPr>
        <p:grpSpPr>
          <a:xfrm>
            <a:off x="15241694" y="4093097"/>
            <a:ext cx="3274550" cy="2526040"/>
            <a:chOff x="0" y="16578"/>
            <a:chExt cx="1175439" cy="906752"/>
          </a:xfrm>
        </p:grpSpPr>
        <p:pic>
          <p:nvPicPr>
            <p:cNvPr id="320" name="Shape 320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226695" y="16578"/>
              <a:ext cx="707232" cy="70723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1" name="Shape 321"/>
            <p:cNvSpPr/>
            <p:nvPr/>
          </p:nvSpPr>
          <p:spPr>
            <a:xfrm>
              <a:off x="0" y="707231"/>
              <a:ext cx="1175439" cy="2160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rIns="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1" lang="en-US" sz="20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API MANAGEMENT</a:t>
              </a:r>
            </a:p>
          </p:txBody>
        </p:sp>
      </p:grpSp>
      <p:pic>
        <p:nvPicPr>
          <p:cNvPr id="322" name="Shape 32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39926" y="8712128"/>
            <a:ext cx="1767684" cy="1767684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Shape 323"/>
          <p:cNvSpPr txBox="1"/>
          <p:nvPr/>
        </p:nvSpPr>
        <p:spPr>
          <a:xfrm>
            <a:off x="4456651" y="3420556"/>
            <a:ext cx="4416933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4000">
                <a:solidFill>
                  <a:srgbClr val="00C5CF"/>
                </a:solidFill>
                <a:latin typeface="Calibri"/>
                <a:ea typeface="Calibri"/>
                <a:cs typeface="Calibri"/>
                <a:sym typeface="Calibri"/>
              </a:rPr>
              <a:t>IBM BLUE MIX</a:t>
            </a:r>
          </a:p>
        </p:txBody>
      </p:sp>
      <p:sp>
        <p:nvSpPr>
          <p:cNvPr id="324" name="Shape 324"/>
          <p:cNvSpPr txBox="1"/>
          <p:nvPr/>
        </p:nvSpPr>
        <p:spPr>
          <a:xfrm>
            <a:off x="4029695" y="4128442"/>
            <a:ext cx="5270845" cy="3416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3600">
                <a:solidFill>
                  <a:srgbClr val="00C5CF"/>
                </a:solidFill>
                <a:latin typeface="Calibri"/>
                <a:ea typeface="Calibri"/>
                <a:cs typeface="Calibri"/>
                <a:sym typeface="Calibri"/>
              </a:rPr>
              <a:t>Security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3600">
                <a:solidFill>
                  <a:srgbClr val="00C5CF"/>
                </a:solidFill>
                <a:latin typeface="Calibri"/>
                <a:ea typeface="Calibri"/>
                <a:cs typeface="Calibri"/>
                <a:sym typeface="Calibri"/>
              </a:rPr>
              <a:t>Push Notifications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3600">
                <a:solidFill>
                  <a:srgbClr val="00C5CF"/>
                </a:solidFill>
                <a:latin typeface="Calibri"/>
                <a:ea typeface="Calibri"/>
                <a:cs typeface="Calibri"/>
                <a:sym typeface="Calibri"/>
              </a:rPr>
              <a:t>Object Storage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3600">
                <a:solidFill>
                  <a:srgbClr val="00C5CF"/>
                </a:solidFill>
                <a:latin typeface="Calibri"/>
                <a:ea typeface="Calibri"/>
                <a:cs typeface="Calibri"/>
                <a:sym typeface="Calibri"/>
              </a:rPr>
              <a:t>Scalable Virtual Servers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3600">
              <a:solidFill>
                <a:srgbClr val="00C5C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3600">
              <a:solidFill>
                <a:srgbClr val="00C5C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5" name="Shape 32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746892" y="8993912"/>
            <a:ext cx="1553648" cy="126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Shape 32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0097210" y="8993912"/>
            <a:ext cx="1263650" cy="1263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Shape 331"/>
          <p:cNvSpPr txBox="1"/>
          <p:nvPr/>
        </p:nvSpPr>
        <p:spPr>
          <a:xfrm>
            <a:off x="9471604" y="1263600"/>
            <a:ext cx="5493303" cy="1046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6800"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TEAM NOVA</a:t>
            </a:r>
          </a:p>
        </p:txBody>
      </p:sp>
      <p:cxnSp>
        <p:nvCxnSpPr>
          <p:cNvPr id="332" name="Shape 332"/>
          <p:cNvCxnSpPr/>
          <p:nvPr/>
        </p:nvCxnSpPr>
        <p:spPr>
          <a:xfrm>
            <a:off x="11520308" y="2622962"/>
            <a:ext cx="1364539" cy="0"/>
          </a:xfrm>
          <a:prstGeom prst="straightConnector1">
            <a:avLst/>
          </a:prstGeom>
          <a:noFill/>
          <a:ln cap="flat" cmpd="sng" w="45700">
            <a:solidFill>
              <a:schemeClr val="accent3"/>
            </a:solidFill>
            <a:prstDash val="solid"/>
            <a:miter lim="8000"/>
            <a:headEnd len="med" w="med" type="none"/>
            <a:tailEnd len="med" w="med" type="none"/>
          </a:ln>
        </p:spPr>
      </p:cxnSp>
      <p:sp>
        <p:nvSpPr>
          <p:cNvPr id="333" name="Shape 333"/>
          <p:cNvSpPr txBox="1"/>
          <p:nvPr/>
        </p:nvSpPr>
        <p:spPr>
          <a:xfrm>
            <a:off x="8676296" y="10326454"/>
            <a:ext cx="1545550" cy="680424"/>
          </a:xfrm>
          <a:prstGeom prst="rect">
            <a:avLst/>
          </a:prstGeom>
          <a:noFill/>
          <a:ln>
            <a:noFill/>
          </a:ln>
        </p:spPr>
        <p:txBody>
          <a:bodyPr anchorCtr="0" anchor="t" bIns="108725" lIns="217475" rIns="217475" wrap="square" tIns="108725">
            <a:no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buClr>
                <a:srgbClr val="0075A3"/>
              </a:buClr>
              <a:buSzPct val="25000"/>
              <a:buFont typeface="Arial"/>
              <a:buNone/>
            </a:pPr>
            <a:r>
              <a:rPr lang="en-US" sz="2800">
                <a:solidFill>
                  <a:srgbClr val="0075A3"/>
                </a:solidFill>
                <a:latin typeface="Carme"/>
                <a:ea typeface="Carme"/>
                <a:cs typeface="Carme"/>
                <a:sym typeface="Carme"/>
              </a:rPr>
              <a:t>Design </a:t>
            </a:r>
          </a:p>
        </p:txBody>
      </p:sp>
      <p:sp>
        <p:nvSpPr>
          <p:cNvPr id="334" name="Shape 334"/>
          <p:cNvSpPr txBox="1"/>
          <p:nvPr/>
        </p:nvSpPr>
        <p:spPr>
          <a:xfrm>
            <a:off x="8879104" y="9034012"/>
            <a:ext cx="1146468" cy="1138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3400">
                <a:solidFill>
                  <a:srgbClr val="00C5CF"/>
                </a:solidFill>
                <a:latin typeface="Open Sans"/>
                <a:ea typeface="Open Sans"/>
                <a:cs typeface="Open Sans"/>
                <a:sym typeface="Open Sans"/>
              </a:rPr>
              <a:t>AMY</a:t>
            </a:r>
            <a:br>
              <a:rPr b="1" lang="en-US" sz="3400">
                <a:solidFill>
                  <a:srgbClr val="00C5C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b="1" lang="en-US" sz="3400">
                <a:solidFill>
                  <a:srgbClr val="00C5CF"/>
                </a:solidFill>
                <a:latin typeface="Open Sans"/>
                <a:ea typeface="Open Sans"/>
                <a:cs typeface="Open Sans"/>
                <a:sym typeface="Open Sans"/>
              </a:rPr>
              <a:t>VU</a:t>
            </a:r>
          </a:p>
        </p:txBody>
      </p:sp>
      <p:sp>
        <p:nvSpPr>
          <p:cNvPr id="335" name="Shape 335"/>
          <p:cNvSpPr txBox="1"/>
          <p:nvPr/>
        </p:nvSpPr>
        <p:spPr>
          <a:xfrm>
            <a:off x="3276035" y="10326454"/>
            <a:ext cx="1769269" cy="680424"/>
          </a:xfrm>
          <a:prstGeom prst="rect">
            <a:avLst/>
          </a:prstGeom>
          <a:noFill/>
          <a:ln>
            <a:noFill/>
          </a:ln>
        </p:spPr>
        <p:txBody>
          <a:bodyPr anchorCtr="0" anchor="t" bIns="108725" lIns="217475" rIns="217475" wrap="square" tIns="108725">
            <a:no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buClr>
                <a:srgbClr val="0075A3"/>
              </a:buClr>
              <a:buSzPct val="25000"/>
              <a:buFont typeface="Arial"/>
              <a:buNone/>
            </a:pPr>
            <a:r>
              <a:rPr lang="en-US" sz="2800">
                <a:solidFill>
                  <a:srgbClr val="0075A3"/>
                </a:solidFill>
                <a:latin typeface="Carme"/>
                <a:ea typeface="Carme"/>
                <a:cs typeface="Carme"/>
                <a:sym typeface="Carme"/>
              </a:rPr>
              <a:t>Business</a:t>
            </a:r>
          </a:p>
        </p:txBody>
      </p:sp>
      <p:sp>
        <p:nvSpPr>
          <p:cNvPr id="336" name="Shape 336"/>
          <p:cNvSpPr txBox="1"/>
          <p:nvPr/>
        </p:nvSpPr>
        <p:spPr>
          <a:xfrm>
            <a:off x="3111219" y="9034012"/>
            <a:ext cx="2105439" cy="1138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3400">
                <a:solidFill>
                  <a:srgbClr val="00C5CF"/>
                </a:solidFill>
                <a:latin typeface="Open Sans"/>
                <a:ea typeface="Open Sans"/>
                <a:cs typeface="Open Sans"/>
                <a:sym typeface="Open Sans"/>
              </a:rPr>
              <a:t>CLAUDIO</a:t>
            </a:r>
            <a:br>
              <a:rPr b="1" lang="en-US" sz="3400">
                <a:solidFill>
                  <a:srgbClr val="00C5C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3400">
                <a:solidFill>
                  <a:srgbClr val="00C5CF"/>
                </a:solidFill>
                <a:latin typeface="Open Sans"/>
                <a:ea typeface="Open Sans"/>
                <a:cs typeface="Open Sans"/>
                <a:sym typeface="Open Sans"/>
              </a:rPr>
              <a:t>FUENTES</a:t>
            </a:r>
          </a:p>
        </p:txBody>
      </p:sp>
      <p:sp>
        <p:nvSpPr>
          <p:cNvPr id="337" name="Shape 337"/>
          <p:cNvSpPr txBox="1"/>
          <p:nvPr/>
        </p:nvSpPr>
        <p:spPr>
          <a:xfrm>
            <a:off x="13715958" y="10326454"/>
            <a:ext cx="2113790" cy="680424"/>
          </a:xfrm>
          <a:prstGeom prst="rect">
            <a:avLst/>
          </a:prstGeom>
          <a:noFill/>
          <a:ln>
            <a:noFill/>
          </a:ln>
        </p:spPr>
        <p:txBody>
          <a:bodyPr anchorCtr="0" anchor="t" bIns="108725" lIns="217475" rIns="217475" wrap="square" tIns="108725">
            <a:no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buClr>
                <a:srgbClr val="0075A3"/>
              </a:buClr>
              <a:buSzPct val="25000"/>
              <a:buFont typeface="Arial"/>
              <a:buNone/>
            </a:pPr>
            <a:r>
              <a:rPr lang="en-US" sz="2800">
                <a:solidFill>
                  <a:srgbClr val="0075A3"/>
                </a:solidFill>
                <a:latin typeface="Carme"/>
                <a:ea typeface="Carme"/>
                <a:cs typeface="Carme"/>
                <a:sym typeface="Carme"/>
              </a:rPr>
              <a:t>Marketing</a:t>
            </a:r>
          </a:p>
        </p:txBody>
      </p:sp>
      <p:sp>
        <p:nvSpPr>
          <p:cNvPr id="338" name="Shape 338"/>
          <p:cNvSpPr txBox="1"/>
          <p:nvPr/>
        </p:nvSpPr>
        <p:spPr>
          <a:xfrm>
            <a:off x="13459095" y="9034012"/>
            <a:ext cx="2634054" cy="1138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3400">
                <a:solidFill>
                  <a:srgbClr val="00C5CF"/>
                </a:solidFill>
                <a:latin typeface="Open Sans"/>
                <a:ea typeface="Open Sans"/>
                <a:cs typeface="Open Sans"/>
                <a:sym typeface="Open Sans"/>
              </a:rPr>
              <a:t>IVA</a:t>
            </a:r>
            <a:br>
              <a:rPr b="1" lang="en-US" sz="3400">
                <a:solidFill>
                  <a:srgbClr val="00C5C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b="1" lang="en-US" sz="3400">
                <a:solidFill>
                  <a:srgbClr val="00C5CF"/>
                </a:solidFill>
                <a:latin typeface="Open Sans"/>
                <a:ea typeface="Open Sans"/>
                <a:cs typeface="Open Sans"/>
                <a:sym typeface="Open Sans"/>
              </a:rPr>
              <a:t>PORFIROVA </a:t>
            </a:r>
          </a:p>
        </p:txBody>
      </p:sp>
      <p:sp>
        <p:nvSpPr>
          <p:cNvPr id="339" name="Shape 339"/>
          <p:cNvSpPr txBox="1"/>
          <p:nvPr/>
        </p:nvSpPr>
        <p:spPr>
          <a:xfrm>
            <a:off x="18928075" y="10326454"/>
            <a:ext cx="2301742" cy="680424"/>
          </a:xfrm>
          <a:prstGeom prst="rect">
            <a:avLst/>
          </a:prstGeom>
          <a:noFill/>
          <a:ln>
            <a:noFill/>
          </a:ln>
        </p:spPr>
        <p:txBody>
          <a:bodyPr anchorCtr="0" anchor="t" bIns="108725" lIns="217475" rIns="217475" wrap="square" tIns="108725">
            <a:no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buClr>
                <a:srgbClr val="0075A3"/>
              </a:buClr>
              <a:buSzPct val="25000"/>
              <a:buFont typeface="Arial"/>
              <a:buNone/>
            </a:pPr>
            <a:r>
              <a:rPr lang="en-US" sz="2800">
                <a:solidFill>
                  <a:srgbClr val="0075A3"/>
                </a:solidFill>
                <a:latin typeface="Carme"/>
                <a:ea typeface="Carme"/>
                <a:cs typeface="Carme"/>
                <a:sym typeface="Carme"/>
              </a:rPr>
              <a:t>Technology</a:t>
            </a:r>
          </a:p>
        </p:txBody>
      </p:sp>
      <p:sp>
        <p:nvSpPr>
          <p:cNvPr id="340" name="Shape 340"/>
          <p:cNvSpPr txBox="1"/>
          <p:nvPr/>
        </p:nvSpPr>
        <p:spPr>
          <a:xfrm>
            <a:off x="18720153" y="9034012"/>
            <a:ext cx="2724123" cy="1138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3400">
                <a:solidFill>
                  <a:srgbClr val="00C5CF"/>
                </a:solidFill>
                <a:latin typeface="Open Sans"/>
                <a:ea typeface="Open Sans"/>
                <a:cs typeface="Open Sans"/>
                <a:sym typeface="Open Sans"/>
              </a:rPr>
              <a:t>HARRISON</a:t>
            </a:r>
            <a:br>
              <a:rPr b="1" lang="en-US" sz="3400">
                <a:solidFill>
                  <a:srgbClr val="00C5C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b="1" lang="en-US" sz="3400">
                <a:solidFill>
                  <a:srgbClr val="00C5CF"/>
                </a:solidFill>
                <a:latin typeface="Open Sans"/>
                <a:ea typeface="Open Sans"/>
                <a:cs typeface="Open Sans"/>
                <a:sym typeface="Open Sans"/>
              </a:rPr>
              <a:t>FERNANDEZ</a:t>
            </a:r>
          </a:p>
        </p:txBody>
      </p:sp>
      <p:pic>
        <p:nvPicPr>
          <p:cNvPr id="341" name="Shape 341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49045" y="4411245"/>
            <a:ext cx="4364874" cy="4364874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42" name="Shape 342"/>
          <p:cNvPicPr preferRelativeResize="0"/>
          <p:nvPr>
            <p:ph idx="3" type="pic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616620" y="4429186"/>
            <a:ext cx="4328992" cy="4328992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Saivor_TeamBioPhotos_harrison.jpg" id="343" name="Shape 343"/>
          <p:cNvPicPr preferRelativeResize="0"/>
          <p:nvPr>
            <p:ph idx="4" type="pic"/>
          </p:nvPr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895870" y="4429186"/>
            <a:ext cx="4375092" cy="4375092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44" name="Shape 344"/>
          <p:cNvPicPr preferRelativeResize="0"/>
          <p:nvPr>
            <p:ph idx="2" type="pic"/>
          </p:nvPr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373173" y="4406136"/>
            <a:ext cx="4375092" cy="4375092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 txBox="1"/>
          <p:nvPr/>
        </p:nvSpPr>
        <p:spPr>
          <a:xfrm>
            <a:off x="1784779" y="5063347"/>
            <a:ext cx="18009161" cy="31700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0000">
                <a:solidFill>
                  <a:srgbClr val="FF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IRRELEVANT</a:t>
            </a:r>
          </a:p>
        </p:txBody>
      </p:sp>
      <p:sp>
        <p:nvSpPr>
          <p:cNvPr id="94" name="Shape 94"/>
          <p:cNvSpPr txBox="1"/>
          <p:nvPr/>
        </p:nvSpPr>
        <p:spPr>
          <a:xfrm>
            <a:off x="1784779" y="8726827"/>
            <a:ext cx="14793054" cy="31700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0000">
                <a:solidFill>
                  <a:srgbClr val="FF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ANNOYING</a:t>
            </a:r>
          </a:p>
        </p:txBody>
      </p:sp>
      <p:sp>
        <p:nvSpPr>
          <p:cNvPr id="95" name="Shape 95"/>
          <p:cNvSpPr txBox="1"/>
          <p:nvPr/>
        </p:nvSpPr>
        <p:spPr>
          <a:xfrm>
            <a:off x="1784779" y="1253792"/>
            <a:ext cx="20868160" cy="31700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0000">
                <a:solidFill>
                  <a:srgbClr val="7D1C3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OVERWHELMING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/>
          <p:nvPr/>
        </p:nvSpPr>
        <p:spPr>
          <a:xfrm>
            <a:off x="0" y="0"/>
            <a:ext cx="24377649" cy="13969126"/>
          </a:xfrm>
          <a:prstGeom prst="rect">
            <a:avLst/>
          </a:prstGeom>
          <a:gradFill>
            <a:gsLst>
              <a:gs pos="0">
                <a:srgbClr val="47A8E3"/>
              </a:gs>
              <a:gs pos="50000">
                <a:srgbClr val="00A0E4"/>
              </a:gs>
              <a:gs pos="100000">
                <a:srgbClr val="0091D2"/>
              </a:gs>
            </a:gsLst>
            <a:lin ang="5400000" scaled="0"/>
          </a:gradFill>
          <a:ln cap="flat" cmpd="sng" w="9525">
            <a:solidFill>
              <a:schemeClr val="accent1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3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Shape 101"/>
          <p:cNvSpPr/>
          <p:nvPr/>
        </p:nvSpPr>
        <p:spPr>
          <a:xfrm>
            <a:off x="6027640" y="5288340"/>
            <a:ext cx="10125720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9600">
                <a:solidFill>
                  <a:srgbClr val="7D1C3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OVERWHELMING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 txBox="1"/>
          <p:nvPr/>
        </p:nvSpPr>
        <p:spPr>
          <a:xfrm>
            <a:off x="4553680" y="1263600"/>
            <a:ext cx="14694087" cy="1046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6800"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REAL PEOPLE, REAL PROBLEMS</a:t>
            </a:r>
          </a:p>
        </p:txBody>
      </p:sp>
      <p:cxnSp>
        <p:nvCxnSpPr>
          <p:cNvPr id="107" name="Shape 107"/>
          <p:cNvCxnSpPr/>
          <p:nvPr/>
        </p:nvCxnSpPr>
        <p:spPr>
          <a:xfrm>
            <a:off x="5702943" y="2597562"/>
            <a:ext cx="12350761" cy="0"/>
          </a:xfrm>
          <a:prstGeom prst="straightConnector1">
            <a:avLst/>
          </a:prstGeom>
          <a:noFill/>
          <a:ln cap="flat" cmpd="sng" w="45700">
            <a:solidFill>
              <a:schemeClr val="accent3"/>
            </a:solidFill>
            <a:prstDash val="solid"/>
            <a:miter lim="8000"/>
            <a:headEnd len="med" w="med" type="none"/>
            <a:tailEnd len="med" w="med" type="none"/>
          </a:ln>
        </p:spPr>
      </p:cxnSp>
      <p:sp>
        <p:nvSpPr>
          <p:cNvPr id="108" name="Shape 108"/>
          <p:cNvSpPr txBox="1"/>
          <p:nvPr/>
        </p:nvSpPr>
        <p:spPr>
          <a:xfrm>
            <a:off x="10867645" y="8264532"/>
            <a:ext cx="2066155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3600">
                <a:solidFill>
                  <a:srgbClr val="87878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REGINA</a:t>
            </a:r>
          </a:p>
        </p:txBody>
      </p:sp>
      <p:sp>
        <p:nvSpPr>
          <p:cNvPr id="109" name="Shape 109"/>
          <p:cNvSpPr txBox="1"/>
          <p:nvPr/>
        </p:nvSpPr>
        <p:spPr>
          <a:xfrm>
            <a:off x="17294720" y="8264533"/>
            <a:ext cx="1920422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3600">
                <a:solidFill>
                  <a:srgbClr val="87878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LYNDA</a:t>
            </a:r>
          </a:p>
        </p:txBody>
      </p:sp>
      <p:sp>
        <p:nvSpPr>
          <p:cNvPr id="110" name="Shape 110"/>
          <p:cNvSpPr txBox="1"/>
          <p:nvPr/>
        </p:nvSpPr>
        <p:spPr>
          <a:xfrm>
            <a:off x="2909899" y="9177897"/>
            <a:ext cx="5562016" cy="16157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571500" lvl="0" marL="57150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Age: 26</a:t>
            </a:r>
          </a:p>
          <a:p>
            <a:pPr indent="-571500" lvl="0" marL="57150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Engineer</a:t>
            </a:r>
          </a:p>
          <a:p>
            <a:pPr indent="-571500" lvl="0" marL="57150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Busy lifestyle</a:t>
            </a:r>
          </a:p>
          <a:p>
            <a:pPr indent="-571500" lvl="0" marL="57150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Picky eater</a:t>
            </a:r>
          </a:p>
          <a:p>
            <a:pPr indent="-571500" lvl="0" marL="57150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Heavy Seamless user  </a:t>
            </a:r>
          </a:p>
        </p:txBody>
      </p:sp>
      <p:sp>
        <p:nvSpPr>
          <p:cNvPr id="111" name="Shape 111"/>
          <p:cNvSpPr txBox="1"/>
          <p:nvPr/>
        </p:nvSpPr>
        <p:spPr>
          <a:xfrm>
            <a:off x="4943567" y="8264532"/>
            <a:ext cx="1139081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3600">
                <a:solidFill>
                  <a:srgbClr val="87878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KEV</a:t>
            </a:r>
          </a:p>
        </p:txBody>
      </p:sp>
      <p:sp>
        <p:nvSpPr>
          <p:cNvPr id="112" name="Shape 112"/>
          <p:cNvSpPr txBox="1"/>
          <p:nvPr/>
        </p:nvSpPr>
        <p:spPr>
          <a:xfrm>
            <a:off x="9288661" y="9103056"/>
            <a:ext cx="5579724" cy="16157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571500" lvl="0" marL="57150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Age: 20</a:t>
            </a:r>
          </a:p>
          <a:p>
            <a:pPr indent="-571500" lvl="0" marL="57150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Dog Walker</a:t>
            </a:r>
          </a:p>
          <a:p>
            <a:pPr indent="-571500" lvl="0" marL="57150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Values convenience</a:t>
            </a:r>
          </a:p>
          <a:p>
            <a:pPr indent="-571500" lvl="0" marL="57150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Gluten-free Diet</a:t>
            </a:r>
          </a:p>
          <a:p>
            <a:pPr indent="-571500" lvl="0" marL="57150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Peanut Allergy</a:t>
            </a:r>
          </a:p>
        </p:txBody>
      </p:sp>
      <p:sp>
        <p:nvSpPr>
          <p:cNvPr id="113" name="Shape 113"/>
          <p:cNvSpPr txBox="1"/>
          <p:nvPr/>
        </p:nvSpPr>
        <p:spPr>
          <a:xfrm>
            <a:off x="16656959" y="9103056"/>
            <a:ext cx="5466440" cy="13029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571500" lvl="0" marL="57150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Age: 28</a:t>
            </a:r>
          </a:p>
          <a:p>
            <a:pPr indent="-571500" lvl="0" marL="57150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Marketer</a:t>
            </a:r>
          </a:p>
          <a:p>
            <a:pPr indent="-571500" lvl="0" marL="57150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Social butterfly</a:t>
            </a:r>
          </a:p>
          <a:p>
            <a:pPr indent="-571500" lvl="0" marL="57150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Foodie</a:t>
            </a:r>
          </a:p>
        </p:txBody>
      </p:sp>
      <p:pic>
        <p:nvPicPr>
          <p:cNvPr id="114" name="Shape 114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9135" l="22040" r="22039" t="9135"/>
          <a:stretch/>
        </p:blipFill>
        <p:spPr>
          <a:xfrm>
            <a:off x="9957623" y="3944630"/>
            <a:ext cx="3886200" cy="38862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15" name="Shape 115"/>
          <p:cNvPicPr preferRelativeResize="0"/>
          <p:nvPr>
            <p:ph idx="2" type="pic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311831" y="3941650"/>
            <a:ext cx="3886200" cy="38862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16" name="Shape 116"/>
          <p:cNvPicPr preferRelativeResize="0"/>
          <p:nvPr>
            <p:ph idx="3" type="pic"/>
          </p:nvPr>
        </p:nvPicPr>
        <p:blipFill rotWithShape="1">
          <a:blip r:embed="rId5">
            <a:alphaModFix/>
          </a:blip>
          <a:srcRect b="1007" l="21586" r="21586" t="-1005"/>
          <a:stretch/>
        </p:blipFill>
        <p:spPr>
          <a:xfrm>
            <a:off x="3536601" y="3941650"/>
            <a:ext cx="3953014" cy="3892160"/>
          </a:xfrm>
          <a:prstGeom prst="ellipse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 txBox="1"/>
          <p:nvPr/>
        </p:nvSpPr>
        <p:spPr>
          <a:xfrm>
            <a:off x="8984891" y="1263600"/>
            <a:ext cx="5831652" cy="1046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6800"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HOW COME?</a:t>
            </a:r>
          </a:p>
        </p:txBody>
      </p:sp>
      <p:cxnSp>
        <p:nvCxnSpPr>
          <p:cNvPr id="122" name="Shape 122"/>
          <p:cNvCxnSpPr/>
          <p:nvPr/>
        </p:nvCxnSpPr>
        <p:spPr>
          <a:xfrm>
            <a:off x="9840111" y="2622962"/>
            <a:ext cx="4121213" cy="0"/>
          </a:xfrm>
          <a:prstGeom prst="straightConnector1">
            <a:avLst/>
          </a:prstGeom>
          <a:noFill/>
          <a:ln cap="flat" cmpd="sng" w="45700">
            <a:solidFill>
              <a:schemeClr val="accent3"/>
            </a:solidFill>
            <a:prstDash val="solid"/>
            <a:miter lim="8000"/>
            <a:headEnd len="med" w="med" type="none"/>
            <a:tailEnd len="med" w="med" type="none"/>
          </a:ln>
        </p:spPr>
      </p:cxnSp>
      <p:grpSp>
        <p:nvGrpSpPr>
          <p:cNvPr id="123" name="Shape 123"/>
          <p:cNvGrpSpPr/>
          <p:nvPr/>
        </p:nvGrpSpPr>
        <p:grpSpPr>
          <a:xfrm>
            <a:off x="2312077" y="4950199"/>
            <a:ext cx="17722251" cy="2722966"/>
            <a:chOff x="2312077" y="4950199"/>
            <a:chExt cx="17722251" cy="2722966"/>
          </a:xfrm>
        </p:grpSpPr>
        <p:pic>
          <p:nvPicPr>
            <p:cNvPr id="124" name="Shape 12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312077" y="4950199"/>
              <a:ext cx="9061450" cy="272296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5" name="Shape 125"/>
            <p:cNvSpPr txBox="1"/>
            <p:nvPr/>
          </p:nvSpPr>
          <p:spPr>
            <a:xfrm>
              <a:off x="12072844" y="5526852"/>
              <a:ext cx="904415" cy="156966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US" sz="96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=</a:t>
              </a:r>
            </a:p>
          </p:txBody>
        </p:sp>
        <p:sp>
          <p:nvSpPr>
            <p:cNvPr id="126" name="Shape 126"/>
            <p:cNvSpPr txBox="1"/>
            <p:nvPr/>
          </p:nvSpPr>
          <p:spPr>
            <a:xfrm>
              <a:off x="13694131" y="5118620"/>
              <a:ext cx="6340197" cy="255454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US" sz="16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😊👌🏼🎶</a:t>
              </a:r>
            </a:p>
          </p:txBody>
        </p:sp>
      </p:grpSp>
      <p:sp>
        <p:nvSpPr>
          <p:cNvPr id="127" name="Shape 127"/>
          <p:cNvSpPr txBox="1"/>
          <p:nvPr/>
        </p:nvSpPr>
        <p:spPr>
          <a:xfrm>
            <a:off x="13335000" y="6375400"/>
            <a:ext cx="184731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8" name="Shape 128"/>
          <p:cNvGrpSpPr/>
          <p:nvPr/>
        </p:nvGrpSpPr>
        <p:grpSpPr>
          <a:xfrm>
            <a:off x="12072844" y="8335432"/>
            <a:ext cx="7961485" cy="2554545"/>
            <a:chOff x="12072844" y="5118620"/>
            <a:chExt cx="7961485" cy="2554545"/>
          </a:xfrm>
        </p:grpSpPr>
        <p:sp>
          <p:nvSpPr>
            <p:cNvPr id="129" name="Shape 129"/>
            <p:cNvSpPr txBox="1"/>
            <p:nvPr/>
          </p:nvSpPr>
          <p:spPr>
            <a:xfrm>
              <a:off x="12072844" y="5526852"/>
              <a:ext cx="904415" cy="156966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US" sz="96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=</a:t>
              </a:r>
            </a:p>
          </p:txBody>
        </p:sp>
        <p:sp>
          <p:nvSpPr>
            <p:cNvPr id="130" name="Shape 130"/>
            <p:cNvSpPr txBox="1"/>
            <p:nvPr/>
          </p:nvSpPr>
          <p:spPr>
            <a:xfrm>
              <a:off x="13694131" y="5118620"/>
              <a:ext cx="6340197" cy="255454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US" sz="16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🤔🤷🏻🍕‍♀️</a:t>
              </a:r>
            </a:p>
          </p:txBody>
        </p:sp>
      </p:grpSp>
      <p:pic>
        <p:nvPicPr>
          <p:cNvPr id="131" name="Shape 1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10413" y="8448455"/>
            <a:ext cx="2522540" cy="2328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Shape 13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52393" y="8448455"/>
            <a:ext cx="2358994" cy="23589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Shape 133"/>
          <p:cNvPicPr preferRelativeResize="0"/>
          <p:nvPr/>
        </p:nvPicPr>
        <p:blipFill rotWithShape="1">
          <a:blip r:embed="rId6">
            <a:alphaModFix/>
          </a:blip>
          <a:srcRect b="0" l="66400" r="0" t="48756"/>
          <a:stretch/>
        </p:blipFill>
        <p:spPr>
          <a:xfrm>
            <a:off x="9110094" y="8486555"/>
            <a:ext cx="2241548" cy="22967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aivor_BGgradient.png" id="138" name="Shape 1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1753" y="-1"/>
            <a:ext cx="24703108" cy="13940599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Shape 139"/>
          <p:cNvSpPr txBox="1"/>
          <p:nvPr/>
        </p:nvSpPr>
        <p:spPr>
          <a:xfrm>
            <a:off x="3569389" y="2826555"/>
            <a:ext cx="16662668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54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REDEFINING THE WAY YOU DISCOVER FOOD</a:t>
            </a:r>
          </a:p>
        </p:txBody>
      </p:sp>
      <p:pic>
        <p:nvPicPr>
          <p:cNvPr descr="Screen Shot 2017-04-19 at 12.04.44 PM.png" id="140" name="Shape 1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054379" y="6236117"/>
            <a:ext cx="6302128" cy="1002977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andingScreen.png" id="141" name="Shape 14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871517" y="7528693"/>
            <a:ext cx="3950194" cy="70260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 txBox="1"/>
          <p:nvPr/>
        </p:nvSpPr>
        <p:spPr>
          <a:xfrm>
            <a:off x="15897355" y="4208746"/>
            <a:ext cx="6737474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5400">
                <a:solidFill>
                  <a:srgbClr val="4BCAE5"/>
                </a:solidFill>
                <a:latin typeface="Oxygen"/>
                <a:ea typeface="Oxygen"/>
                <a:cs typeface="Oxygen"/>
                <a:sym typeface="Oxygen"/>
              </a:rPr>
              <a:t>Artificial Intelligence</a:t>
            </a:r>
          </a:p>
        </p:txBody>
      </p:sp>
      <p:sp>
        <p:nvSpPr>
          <p:cNvPr id="147" name="Shape 147"/>
          <p:cNvSpPr txBox="1"/>
          <p:nvPr/>
        </p:nvSpPr>
        <p:spPr>
          <a:xfrm>
            <a:off x="16059420" y="7410358"/>
            <a:ext cx="6737474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5400">
                <a:solidFill>
                  <a:srgbClr val="4BCAE5"/>
                </a:solidFill>
                <a:latin typeface="Oxygen"/>
                <a:ea typeface="Oxygen"/>
                <a:cs typeface="Oxygen"/>
                <a:sym typeface="Oxygen"/>
              </a:rPr>
              <a:t>Social Integration</a:t>
            </a:r>
          </a:p>
        </p:txBody>
      </p:sp>
      <p:sp>
        <p:nvSpPr>
          <p:cNvPr id="148" name="Shape 148"/>
          <p:cNvSpPr txBox="1"/>
          <p:nvPr/>
        </p:nvSpPr>
        <p:spPr>
          <a:xfrm>
            <a:off x="15859244" y="10413621"/>
            <a:ext cx="6737474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5400">
                <a:solidFill>
                  <a:srgbClr val="4BCAE5"/>
                </a:solidFill>
                <a:latin typeface="Oxygen"/>
                <a:ea typeface="Oxygen"/>
                <a:cs typeface="Oxygen"/>
                <a:sym typeface="Oxygen"/>
              </a:rPr>
              <a:t>UX/UI</a:t>
            </a:r>
          </a:p>
        </p:txBody>
      </p:sp>
      <p:sp>
        <p:nvSpPr>
          <p:cNvPr id="149" name="Shape 149"/>
          <p:cNvSpPr/>
          <p:nvPr/>
        </p:nvSpPr>
        <p:spPr>
          <a:xfrm>
            <a:off x="12266373" y="9835907"/>
            <a:ext cx="2705861" cy="2705861"/>
          </a:xfrm>
          <a:prstGeom prst="ellipse">
            <a:avLst/>
          </a:prstGeom>
          <a:solidFill>
            <a:srgbClr val="55CCD2"/>
          </a:soli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1" sz="3600">
              <a:solidFill>
                <a:srgbClr val="00C5C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0" name="Shape 150"/>
          <p:cNvSpPr/>
          <p:nvPr/>
        </p:nvSpPr>
        <p:spPr>
          <a:xfrm>
            <a:off x="12395082" y="3485327"/>
            <a:ext cx="2713930" cy="271393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1" sz="36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1" name="Shape 151"/>
          <p:cNvSpPr/>
          <p:nvPr/>
        </p:nvSpPr>
        <p:spPr>
          <a:xfrm>
            <a:off x="12395082" y="6433373"/>
            <a:ext cx="2713930" cy="2713930"/>
          </a:xfrm>
          <a:prstGeom prst="ellipse">
            <a:avLst/>
          </a:prstGeom>
          <a:solidFill>
            <a:srgbClr val="55CCD2"/>
          </a:soli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1" sz="3600">
              <a:solidFill>
                <a:srgbClr val="00C5C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2" name="Shape 152"/>
          <p:cNvSpPr/>
          <p:nvPr/>
        </p:nvSpPr>
        <p:spPr>
          <a:xfrm>
            <a:off x="13003994" y="4208746"/>
            <a:ext cx="1151860" cy="1267092"/>
          </a:xfrm>
          <a:custGeom>
            <a:pathLst>
              <a:path extrusionOk="0" h="120000" w="120000">
                <a:moveTo>
                  <a:pt x="105038" y="114533"/>
                </a:moveTo>
                <a:cubicBezTo>
                  <a:pt x="100066" y="114533"/>
                  <a:pt x="96038" y="110866"/>
                  <a:pt x="96038" y="106350"/>
                </a:cubicBezTo>
                <a:cubicBezTo>
                  <a:pt x="96038" y="101827"/>
                  <a:pt x="100066" y="98161"/>
                  <a:pt x="105038" y="98161"/>
                </a:cubicBezTo>
                <a:cubicBezTo>
                  <a:pt x="110011" y="98161"/>
                  <a:pt x="114038" y="101827"/>
                  <a:pt x="114038" y="106350"/>
                </a:cubicBezTo>
                <a:cubicBezTo>
                  <a:pt x="114038" y="110866"/>
                  <a:pt x="110011" y="114533"/>
                  <a:pt x="105038" y="114533"/>
                </a:cubicBezTo>
                <a:moveTo>
                  <a:pt x="15016" y="68161"/>
                </a:moveTo>
                <a:cubicBezTo>
                  <a:pt x="10044" y="68161"/>
                  <a:pt x="6011" y="64494"/>
                  <a:pt x="6011" y="59972"/>
                </a:cubicBezTo>
                <a:cubicBezTo>
                  <a:pt x="6011" y="55450"/>
                  <a:pt x="10044" y="51788"/>
                  <a:pt x="15016" y="51788"/>
                </a:cubicBezTo>
                <a:cubicBezTo>
                  <a:pt x="19988" y="51788"/>
                  <a:pt x="24016" y="55450"/>
                  <a:pt x="24016" y="59972"/>
                </a:cubicBezTo>
                <a:cubicBezTo>
                  <a:pt x="24016" y="64494"/>
                  <a:pt x="19988" y="68161"/>
                  <a:pt x="15016" y="68161"/>
                </a:cubicBezTo>
                <a:moveTo>
                  <a:pt x="105038" y="5416"/>
                </a:moveTo>
                <a:cubicBezTo>
                  <a:pt x="110011" y="5416"/>
                  <a:pt x="114038" y="9077"/>
                  <a:pt x="114038" y="13600"/>
                </a:cubicBezTo>
                <a:cubicBezTo>
                  <a:pt x="114038" y="18122"/>
                  <a:pt x="110011" y="21783"/>
                  <a:pt x="105038" y="21783"/>
                </a:cubicBezTo>
                <a:cubicBezTo>
                  <a:pt x="100066" y="21783"/>
                  <a:pt x="96038" y="18122"/>
                  <a:pt x="96038" y="13600"/>
                </a:cubicBezTo>
                <a:cubicBezTo>
                  <a:pt x="96038" y="9077"/>
                  <a:pt x="100066" y="5416"/>
                  <a:pt x="105038" y="5416"/>
                </a:cubicBezTo>
                <a:moveTo>
                  <a:pt x="105011" y="92750"/>
                </a:moveTo>
                <a:cubicBezTo>
                  <a:pt x="100511" y="92750"/>
                  <a:pt x="96522" y="94588"/>
                  <a:pt x="93772" y="97444"/>
                </a:cubicBezTo>
                <a:lnTo>
                  <a:pt x="29183" y="64172"/>
                </a:lnTo>
                <a:cubicBezTo>
                  <a:pt x="29655" y="62855"/>
                  <a:pt x="29977" y="61466"/>
                  <a:pt x="29977" y="60000"/>
                </a:cubicBezTo>
                <a:cubicBezTo>
                  <a:pt x="29977" y="58533"/>
                  <a:pt x="29655" y="57144"/>
                  <a:pt x="29183" y="55822"/>
                </a:cubicBezTo>
                <a:lnTo>
                  <a:pt x="93772" y="22550"/>
                </a:lnTo>
                <a:cubicBezTo>
                  <a:pt x="96516" y="25411"/>
                  <a:pt x="100511" y="27250"/>
                  <a:pt x="105011" y="27250"/>
                </a:cubicBezTo>
                <a:cubicBezTo>
                  <a:pt x="113288" y="27250"/>
                  <a:pt x="120000" y="21150"/>
                  <a:pt x="120000" y="13622"/>
                </a:cubicBezTo>
                <a:cubicBezTo>
                  <a:pt x="120000" y="6100"/>
                  <a:pt x="113288" y="0"/>
                  <a:pt x="105011" y="0"/>
                </a:cubicBezTo>
                <a:cubicBezTo>
                  <a:pt x="96733" y="0"/>
                  <a:pt x="90022" y="6100"/>
                  <a:pt x="90022" y="13622"/>
                </a:cubicBezTo>
                <a:cubicBezTo>
                  <a:pt x="90022" y="15088"/>
                  <a:pt x="90344" y="16477"/>
                  <a:pt x="90816" y="17800"/>
                </a:cubicBezTo>
                <a:lnTo>
                  <a:pt x="26233" y="51072"/>
                </a:lnTo>
                <a:cubicBezTo>
                  <a:pt x="23483" y="48216"/>
                  <a:pt x="19494" y="46372"/>
                  <a:pt x="14988" y="46372"/>
                </a:cubicBezTo>
                <a:cubicBezTo>
                  <a:pt x="6711" y="46372"/>
                  <a:pt x="0" y="52472"/>
                  <a:pt x="0" y="60000"/>
                </a:cubicBezTo>
                <a:cubicBezTo>
                  <a:pt x="0" y="67527"/>
                  <a:pt x="6711" y="73627"/>
                  <a:pt x="14988" y="73627"/>
                </a:cubicBezTo>
                <a:cubicBezTo>
                  <a:pt x="19494" y="73627"/>
                  <a:pt x="23483" y="71783"/>
                  <a:pt x="26233" y="68922"/>
                </a:cubicBezTo>
                <a:lnTo>
                  <a:pt x="90816" y="102194"/>
                </a:lnTo>
                <a:cubicBezTo>
                  <a:pt x="90344" y="103516"/>
                  <a:pt x="90022" y="104905"/>
                  <a:pt x="90022" y="106372"/>
                </a:cubicBezTo>
                <a:cubicBezTo>
                  <a:pt x="90022" y="113900"/>
                  <a:pt x="96733" y="120000"/>
                  <a:pt x="105011" y="120000"/>
                </a:cubicBezTo>
                <a:cubicBezTo>
                  <a:pt x="113288" y="120000"/>
                  <a:pt x="120000" y="113900"/>
                  <a:pt x="120000" y="106372"/>
                </a:cubicBezTo>
                <a:cubicBezTo>
                  <a:pt x="120000" y="98844"/>
                  <a:pt x="113288" y="92750"/>
                  <a:pt x="105011" y="92750"/>
                </a:cubicBezTo>
              </a:path>
            </a:pathLst>
          </a:custGeom>
          <a:solidFill>
            <a:schemeClr val="lt2"/>
          </a:solidFill>
          <a:ln cap="flat" cmpd="sng" w="12700">
            <a:solidFill>
              <a:schemeClr val="lt1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38075" lIns="38075" rIns="38075" wrap="square" tIns="38075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1" sz="2999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3" name="Shape 153"/>
          <p:cNvSpPr/>
          <p:nvPr/>
        </p:nvSpPr>
        <p:spPr>
          <a:xfrm>
            <a:off x="12977798" y="7156792"/>
            <a:ext cx="1548498" cy="1267092"/>
          </a:xfrm>
          <a:custGeom>
            <a:pathLst>
              <a:path extrusionOk="0" h="120000" w="120000">
                <a:moveTo>
                  <a:pt x="24761" y="113333"/>
                </a:moveTo>
                <a:cubicBezTo>
                  <a:pt x="26033" y="103950"/>
                  <a:pt x="32761" y="100200"/>
                  <a:pt x="39633" y="97183"/>
                </a:cubicBezTo>
                <a:lnTo>
                  <a:pt x="39850" y="97094"/>
                </a:lnTo>
                <a:cubicBezTo>
                  <a:pt x="44750" y="95500"/>
                  <a:pt x="53477" y="89105"/>
                  <a:pt x="53477" y="75383"/>
                </a:cubicBezTo>
                <a:cubicBezTo>
                  <a:pt x="53477" y="63744"/>
                  <a:pt x="49622" y="58066"/>
                  <a:pt x="47544" y="55011"/>
                </a:cubicBezTo>
                <a:cubicBezTo>
                  <a:pt x="47133" y="54394"/>
                  <a:pt x="46633" y="53605"/>
                  <a:pt x="46744" y="53777"/>
                </a:cubicBezTo>
                <a:cubicBezTo>
                  <a:pt x="46577" y="53327"/>
                  <a:pt x="45761" y="50716"/>
                  <a:pt x="46938" y="44638"/>
                </a:cubicBezTo>
                <a:cubicBezTo>
                  <a:pt x="47494" y="41788"/>
                  <a:pt x="46555" y="40227"/>
                  <a:pt x="46555" y="40227"/>
                </a:cubicBezTo>
                <a:cubicBezTo>
                  <a:pt x="45066" y="36138"/>
                  <a:pt x="42300" y="28516"/>
                  <a:pt x="44377" y="22361"/>
                </a:cubicBezTo>
                <a:cubicBezTo>
                  <a:pt x="47166" y="13844"/>
                  <a:pt x="49638" y="12166"/>
                  <a:pt x="54116" y="9705"/>
                </a:cubicBezTo>
                <a:cubicBezTo>
                  <a:pt x="54377" y="9561"/>
                  <a:pt x="54633" y="9394"/>
                  <a:pt x="54872" y="9205"/>
                </a:cubicBezTo>
                <a:cubicBezTo>
                  <a:pt x="55716" y="8527"/>
                  <a:pt x="59300" y="6666"/>
                  <a:pt x="63350" y="6666"/>
                </a:cubicBezTo>
                <a:cubicBezTo>
                  <a:pt x="65377" y="6666"/>
                  <a:pt x="67083" y="7138"/>
                  <a:pt x="68433" y="8077"/>
                </a:cubicBezTo>
                <a:cubicBezTo>
                  <a:pt x="70055" y="9194"/>
                  <a:pt x="71611" y="11327"/>
                  <a:pt x="73961" y="18172"/>
                </a:cubicBezTo>
                <a:cubicBezTo>
                  <a:pt x="78338" y="30383"/>
                  <a:pt x="75566" y="37211"/>
                  <a:pt x="74166" y="39577"/>
                </a:cubicBezTo>
                <a:cubicBezTo>
                  <a:pt x="73238" y="41150"/>
                  <a:pt x="72922" y="43133"/>
                  <a:pt x="73283" y="45011"/>
                </a:cubicBezTo>
                <a:cubicBezTo>
                  <a:pt x="74366" y="50605"/>
                  <a:pt x="73666" y="52966"/>
                  <a:pt x="73483" y="53438"/>
                </a:cubicBezTo>
                <a:cubicBezTo>
                  <a:pt x="73438" y="53505"/>
                  <a:pt x="72783" y="54522"/>
                  <a:pt x="72450" y="55011"/>
                </a:cubicBezTo>
                <a:cubicBezTo>
                  <a:pt x="70377" y="58066"/>
                  <a:pt x="66516" y="63744"/>
                  <a:pt x="66516" y="75383"/>
                </a:cubicBezTo>
                <a:cubicBezTo>
                  <a:pt x="66516" y="89105"/>
                  <a:pt x="75250" y="95500"/>
                  <a:pt x="80150" y="97094"/>
                </a:cubicBezTo>
                <a:lnTo>
                  <a:pt x="80366" y="97183"/>
                </a:lnTo>
                <a:cubicBezTo>
                  <a:pt x="87238" y="100200"/>
                  <a:pt x="93966" y="103950"/>
                  <a:pt x="95238" y="113333"/>
                </a:cubicBezTo>
                <a:cubicBezTo>
                  <a:pt x="95238" y="113333"/>
                  <a:pt x="24761" y="113333"/>
                  <a:pt x="24761" y="113333"/>
                </a:cubicBezTo>
                <a:close/>
                <a:moveTo>
                  <a:pt x="81750" y="90711"/>
                </a:moveTo>
                <a:cubicBezTo>
                  <a:pt x="81750" y="90711"/>
                  <a:pt x="71972" y="87861"/>
                  <a:pt x="71972" y="75383"/>
                </a:cubicBezTo>
                <a:cubicBezTo>
                  <a:pt x="71972" y="64422"/>
                  <a:pt x="75988" y="60561"/>
                  <a:pt x="77538" y="57894"/>
                </a:cubicBezTo>
                <a:cubicBezTo>
                  <a:pt x="77538" y="57894"/>
                  <a:pt x="80727" y="54483"/>
                  <a:pt x="78588" y="43477"/>
                </a:cubicBezTo>
                <a:cubicBezTo>
                  <a:pt x="82150" y="37444"/>
                  <a:pt x="83305" y="27622"/>
                  <a:pt x="78950" y="15494"/>
                </a:cubicBezTo>
                <a:cubicBezTo>
                  <a:pt x="76522" y="8411"/>
                  <a:pt x="74383" y="4527"/>
                  <a:pt x="71116" y="2272"/>
                </a:cubicBezTo>
                <a:cubicBezTo>
                  <a:pt x="68722" y="611"/>
                  <a:pt x="66000" y="0"/>
                  <a:pt x="63350" y="0"/>
                </a:cubicBezTo>
                <a:cubicBezTo>
                  <a:pt x="58422" y="0"/>
                  <a:pt x="53750" y="2133"/>
                  <a:pt x="51883" y="3627"/>
                </a:cubicBezTo>
                <a:cubicBezTo>
                  <a:pt x="46427" y="6622"/>
                  <a:pt x="42761" y="9377"/>
                  <a:pt x="39316" y="19883"/>
                </a:cubicBezTo>
                <a:cubicBezTo>
                  <a:pt x="36333" y="28711"/>
                  <a:pt x="39883" y="38288"/>
                  <a:pt x="41633" y="43100"/>
                </a:cubicBezTo>
                <a:cubicBezTo>
                  <a:pt x="39500" y="54111"/>
                  <a:pt x="42455" y="57894"/>
                  <a:pt x="42455" y="57894"/>
                </a:cubicBezTo>
                <a:cubicBezTo>
                  <a:pt x="44011" y="60561"/>
                  <a:pt x="48022" y="64422"/>
                  <a:pt x="48022" y="75383"/>
                </a:cubicBezTo>
                <a:cubicBezTo>
                  <a:pt x="48022" y="87861"/>
                  <a:pt x="38250" y="90711"/>
                  <a:pt x="38250" y="90711"/>
                </a:cubicBezTo>
                <a:cubicBezTo>
                  <a:pt x="32044" y="93438"/>
                  <a:pt x="19088" y="98666"/>
                  <a:pt x="19088" y="116666"/>
                </a:cubicBezTo>
                <a:cubicBezTo>
                  <a:pt x="19088" y="116666"/>
                  <a:pt x="19088" y="120000"/>
                  <a:pt x="21816" y="120000"/>
                </a:cubicBezTo>
                <a:lnTo>
                  <a:pt x="98183" y="120000"/>
                </a:lnTo>
                <a:cubicBezTo>
                  <a:pt x="100911" y="120000"/>
                  <a:pt x="100911" y="116666"/>
                  <a:pt x="100911" y="116666"/>
                </a:cubicBezTo>
                <a:cubicBezTo>
                  <a:pt x="100911" y="98666"/>
                  <a:pt x="87955" y="93438"/>
                  <a:pt x="81750" y="90711"/>
                </a:cubicBezTo>
                <a:moveTo>
                  <a:pt x="108422" y="83366"/>
                </a:moveTo>
                <a:cubicBezTo>
                  <a:pt x="108422" y="83366"/>
                  <a:pt x="102311" y="81672"/>
                  <a:pt x="102311" y="71966"/>
                </a:cubicBezTo>
                <a:cubicBezTo>
                  <a:pt x="102311" y="63438"/>
                  <a:pt x="104411" y="60438"/>
                  <a:pt x="105650" y="58366"/>
                </a:cubicBezTo>
                <a:cubicBezTo>
                  <a:pt x="105650" y="58366"/>
                  <a:pt x="108016" y="55416"/>
                  <a:pt x="106311" y="46861"/>
                </a:cubicBezTo>
                <a:cubicBezTo>
                  <a:pt x="107711" y="43111"/>
                  <a:pt x="110555" y="35661"/>
                  <a:pt x="108166" y="28800"/>
                </a:cubicBezTo>
                <a:cubicBezTo>
                  <a:pt x="105411" y="20633"/>
                  <a:pt x="103583" y="18483"/>
                  <a:pt x="99222" y="16155"/>
                </a:cubicBezTo>
                <a:cubicBezTo>
                  <a:pt x="97727" y="14994"/>
                  <a:pt x="93988" y="13333"/>
                  <a:pt x="90044" y="13333"/>
                </a:cubicBezTo>
                <a:cubicBezTo>
                  <a:pt x="88183" y="13333"/>
                  <a:pt x="86283" y="13738"/>
                  <a:pt x="84544" y="14705"/>
                </a:cubicBezTo>
                <a:cubicBezTo>
                  <a:pt x="85238" y="16861"/>
                  <a:pt x="85827" y="19000"/>
                  <a:pt x="86250" y="21105"/>
                </a:cubicBezTo>
                <a:cubicBezTo>
                  <a:pt x="86316" y="21055"/>
                  <a:pt x="86388" y="20994"/>
                  <a:pt x="86461" y="20944"/>
                </a:cubicBezTo>
                <a:cubicBezTo>
                  <a:pt x="87388" y="20316"/>
                  <a:pt x="88600" y="20000"/>
                  <a:pt x="90044" y="20000"/>
                </a:cubicBezTo>
                <a:cubicBezTo>
                  <a:pt x="92866" y="20000"/>
                  <a:pt x="95616" y="21250"/>
                  <a:pt x="96288" y="21772"/>
                </a:cubicBezTo>
                <a:cubicBezTo>
                  <a:pt x="96527" y="21961"/>
                  <a:pt x="96783" y="22127"/>
                  <a:pt x="97038" y="22266"/>
                </a:cubicBezTo>
                <a:cubicBezTo>
                  <a:pt x="99722" y="23694"/>
                  <a:pt x="100727" y="24233"/>
                  <a:pt x="103122" y="31338"/>
                </a:cubicBezTo>
                <a:cubicBezTo>
                  <a:pt x="104566" y="35483"/>
                  <a:pt x="102511" y="40988"/>
                  <a:pt x="101405" y="43950"/>
                </a:cubicBezTo>
                <a:cubicBezTo>
                  <a:pt x="100894" y="45311"/>
                  <a:pt x="100722" y="46983"/>
                  <a:pt x="101011" y="48433"/>
                </a:cubicBezTo>
                <a:cubicBezTo>
                  <a:pt x="101755" y="52177"/>
                  <a:pt x="101411" y="53922"/>
                  <a:pt x="101288" y="54355"/>
                </a:cubicBezTo>
                <a:cubicBezTo>
                  <a:pt x="101277" y="54377"/>
                  <a:pt x="101261" y="54405"/>
                  <a:pt x="101244" y="54433"/>
                </a:cubicBezTo>
                <a:lnTo>
                  <a:pt x="101061" y="54738"/>
                </a:lnTo>
                <a:cubicBezTo>
                  <a:pt x="99588" y="57166"/>
                  <a:pt x="96855" y="61700"/>
                  <a:pt x="96855" y="71966"/>
                </a:cubicBezTo>
                <a:cubicBezTo>
                  <a:pt x="96855" y="83438"/>
                  <a:pt x="103166" y="88516"/>
                  <a:pt x="106827" y="89750"/>
                </a:cubicBezTo>
                <a:cubicBezTo>
                  <a:pt x="110311" y="91272"/>
                  <a:pt x="113527" y="93661"/>
                  <a:pt x="114344" y="99994"/>
                </a:cubicBezTo>
                <a:lnTo>
                  <a:pt x="102550" y="100000"/>
                </a:lnTo>
                <a:cubicBezTo>
                  <a:pt x="103594" y="101961"/>
                  <a:pt x="104455" y="104194"/>
                  <a:pt x="105111" y="106666"/>
                </a:cubicBezTo>
                <a:lnTo>
                  <a:pt x="117272" y="106661"/>
                </a:lnTo>
                <a:cubicBezTo>
                  <a:pt x="120000" y="106661"/>
                  <a:pt x="120000" y="103327"/>
                  <a:pt x="120000" y="103327"/>
                </a:cubicBezTo>
                <a:cubicBezTo>
                  <a:pt x="120000" y="89994"/>
                  <a:pt x="113388" y="85488"/>
                  <a:pt x="108422" y="83366"/>
                </a:cubicBezTo>
                <a:moveTo>
                  <a:pt x="13172" y="89750"/>
                </a:moveTo>
                <a:cubicBezTo>
                  <a:pt x="16833" y="88516"/>
                  <a:pt x="23144" y="83438"/>
                  <a:pt x="23144" y="71966"/>
                </a:cubicBezTo>
                <a:cubicBezTo>
                  <a:pt x="23144" y="61700"/>
                  <a:pt x="20405" y="57166"/>
                  <a:pt x="18938" y="54738"/>
                </a:cubicBezTo>
                <a:lnTo>
                  <a:pt x="18755" y="54433"/>
                </a:lnTo>
                <a:cubicBezTo>
                  <a:pt x="18738" y="54405"/>
                  <a:pt x="18722" y="54377"/>
                  <a:pt x="18705" y="54355"/>
                </a:cubicBezTo>
                <a:cubicBezTo>
                  <a:pt x="18588" y="53922"/>
                  <a:pt x="18238" y="52177"/>
                  <a:pt x="18988" y="48433"/>
                </a:cubicBezTo>
                <a:cubicBezTo>
                  <a:pt x="19277" y="46983"/>
                  <a:pt x="19105" y="45311"/>
                  <a:pt x="18594" y="43950"/>
                </a:cubicBezTo>
                <a:cubicBezTo>
                  <a:pt x="17488" y="40988"/>
                  <a:pt x="15433" y="35483"/>
                  <a:pt x="16877" y="31338"/>
                </a:cubicBezTo>
                <a:cubicBezTo>
                  <a:pt x="19272" y="24233"/>
                  <a:pt x="20272" y="23694"/>
                  <a:pt x="22961" y="22266"/>
                </a:cubicBezTo>
                <a:cubicBezTo>
                  <a:pt x="23222" y="22127"/>
                  <a:pt x="23472" y="21961"/>
                  <a:pt x="23711" y="21772"/>
                </a:cubicBezTo>
                <a:cubicBezTo>
                  <a:pt x="24383" y="21250"/>
                  <a:pt x="27133" y="20000"/>
                  <a:pt x="29955" y="20000"/>
                </a:cubicBezTo>
                <a:cubicBezTo>
                  <a:pt x="31311" y="20000"/>
                  <a:pt x="32438" y="20305"/>
                  <a:pt x="33344" y="20861"/>
                </a:cubicBezTo>
                <a:cubicBezTo>
                  <a:pt x="33583" y="19711"/>
                  <a:pt x="33866" y="18561"/>
                  <a:pt x="34250" y="17411"/>
                </a:cubicBezTo>
                <a:cubicBezTo>
                  <a:pt x="34583" y="16388"/>
                  <a:pt x="34938" y="15516"/>
                  <a:pt x="35283" y="14611"/>
                </a:cubicBezTo>
                <a:cubicBezTo>
                  <a:pt x="33588" y="13711"/>
                  <a:pt x="31755" y="13333"/>
                  <a:pt x="29955" y="13333"/>
                </a:cubicBezTo>
                <a:cubicBezTo>
                  <a:pt x="26011" y="13333"/>
                  <a:pt x="22272" y="14994"/>
                  <a:pt x="20777" y="16155"/>
                </a:cubicBezTo>
                <a:cubicBezTo>
                  <a:pt x="16416" y="18483"/>
                  <a:pt x="14583" y="20633"/>
                  <a:pt x="11833" y="28800"/>
                </a:cubicBezTo>
                <a:cubicBezTo>
                  <a:pt x="9444" y="35661"/>
                  <a:pt x="12288" y="43111"/>
                  <a:pt x="13688" y="46861"/>
                </a:cubicBezTo>
                <a:cubicBezTo>
                  <a:pt x="11977" y="55416"/>
                  <a:pt x="14350" y="58366"/>
                  <a:pt x="14350" y="58366"/>
                </a:cubicBezTo>
                <a:cubicBezTo>
                  <a:pt x="15588" y="60438"/>
                  <a:pt x="17694" y="63438"/>
                  <a:pt x="17694" y="71966"/>
                </a:cubicBezTo>
                <a:cubicBezTo>
                  <a:pt x="17694" y="81672"/>
                  <a:pt x="11577" y="83366"/>
                  <a:pt x="11577" y="83366"/>
                </a:cubicBezTo>
                <a:cubicBezTo>
                  <a:pt x="6616" y="85488"/>
                  <a:pt x="0" y="89994"/>
                  <a:pt x="0" y="103327"/>
                </a:cubicBezTo>
                <a:cubicBezTo>
                  <a:pt x="0" y="103327"/>
                  <a:pt x="0" y="106661"/>
                  <a:pt x="2727" y="106661"/>
                </a:cubicBezTo>
                <a:lnTo>
                  <a:pt x="14888" y="106666"/>
                </a:lnTo>
                <a:cubicBezTo>
                  <a:pt x="15544" y="104194"/>
                  <a:pt x="16400" y="101961"/>
                  <a:pt x="17450" y="100000"/>
                </a:cubicBezTo>
                <a:lnTo>
                  <a:pt x="5655" y="99994"/>
                </a:lnTo>
                <a:cubicBezTo>
                  <a:pt x="6472" y="93661"/>
                  <a:pt x="9688" y="91272"/>
                  <a:pt x="13172" y="89750"/>
                </a:cubicBezTo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38075" lIns="38075" rIns="38075" wrap="square" tIns="38075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1" sz="2999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4" name="Shape 154"/>
          <p:cNvSpPr/>
          <p:nvPr/>
        </p:nvSpPr>
        <p:spPr>
          <a:xfrm>
            <a:off x="12844087" y="10413621"/>
            <a:ext cx="1550432" cy="1550432"/>
          </a:xfrm>
          <a:custGeom>
            <a:pathLst>
              <a:path extrusionOk="0" h="120000" w="120000">
                <a:moveTo>
                  <a:pt x="67466" y="101855"/>
                </a:moveTo>
                <a:lnTo>
                  <a:pt x="86572" y="38183"/>
                </a:lnTo>
                <a:lnTo>
                  <a:pt x="112044" y="38183"/>
                </a:lnTo>
                <a:cubicBezTo>
                  <a:pt x="112044" y="38183"/>
                  <a:pt x="67466" y="101855"/>
                  <a:pt x="67466" y="101855"/>
                </a:cubicBezTo>
                <a:close/>
                <a:moveTo>
                  <a:pt x="60000" y="107794"/>
                </a:moveTo>
                <a:lnTo>
                  <a:pt x="39116" y="38183"/>
                </a:lnTo>
                <a:lnTo>
                  <a:pt x="80883" y="38183"/>
                </a:lnTo>
                <a:cubicBezTo>
                  <a:pt x="80883" y="38183"/>
                  <a:pt x="60000" y="107794"/>
                  <a:pt x="60000" y="107794"/>
                </a:cubicBezTo>
                <a:close/>
                <a:moveTo>
                  <a:pt x="7955" y="38183"/>
                </a:moveTo>
                <a:lnTo>
                  <a:pt x="33427" y="38183"/>
                </a:lnTo>
                <a:lnTo>
                  <a:pt x="52533" y="101855"/>
                </a:lnTo>
                <a:cubicBezTo>
                  <a:pt x="52533" y="101855"/>
                  <a:pt x="7955" y="38183"/>
                  <a:pt x="7955" y="38183"/>
                </a:cubicBezTo>
                <a:close/>
                <a:moveTo>
                  <a:pt x="36544" y="5455"/>
                </a:moveTo>
                <a:lnTo>
                  <a:pt x="47422" y="5455"/>
                </a:lnTo>
                <a:lnTo>
                  <a:pt x="33788" y="32727"/>
                </a:lnTo>
                <a:lnTo>
                  <a:pt x="9272" y="32727"/>
                </a:lnTo>
                <a:cubicBezTo>
                  <a:pt x="9272" y="32727"/>
                  <a:pt x="36544" y="5455"/>
                  <a:pt x="36544" y="5455"/>
                </a:cubicBezTo>
                <a:close/>
                <a:moveTo>
                  <a:pt x="66516" y="5455"/>
                </a:moveTo>
                <a:lnTo>
                  <a:pt x="80150" y="32727"/>
                </a:lnTo>
                <a:lnTo>
                  <a:pt x="39850" y="32727"/>
                </a:lnTo>
                <a:lnTo>
                  <a:pt x="53483" y="5455"/>
                </a:lnTo>
                <a:cubicBezTo>
                  <a:pt x="53483" y="5455"/>
                  <a:pt x="66516" y="5455"/>
                  <a:pt x="66516" y="5455"/>
                </a:cubicBezTo>
                <a:close/>
                <a:moveTo>
                  <a:pt x="83455" y="5455"/>
                </a:moveTo>
                <a:lnTo>
                  <a:pt x="110727" y="32727"/>
                </a:lnTo>
                <a:lnTo>
                  <a:pt x="86211" y="32727"/>
                </a:lnTo>
                <a:lnTo>
                  <a:pt x="72577" y="5455"/>
                </a:lnTo>
                <a:cubicBezTo>
                  <a:pt x="72577" y="5455"/>
                  <a:pt x="83455" y="5455"/>
                  <a:pt x="83455" y="5455"/>
                </a:cubicBezTo>
                <a:close/>
                <a:moveTo>
                  <a:pt x="120000" y="35455"/>
                </a:moveTo>
                <a:cubicBezTo>
                  <a:pt x="120000" y="34844"/>
                  <a:pt x="119761" y="34305"/>
                  <a:pt x="119416" y="33850"/>
                </a:cubicBezTo>
                <a:lnTo>
                  <a:pt x="119455" y="33822"/>
                </a:lnTo>
                <a:lnTo>
                  <a:pt x="119283" y="33650"/>
                </a:lnTo>
                <a:cubicBezTo>
                  <a:pt x="119216" y="33577"/>
                  <a:pt x="119155" y="33511"/>
                  <a:pt x="119077" y="33444"/>
                </a:cubicBezTo>
                <a:lnTo>
                  <a:pt x="86727" y="1094"/>
                </a:lnTo>
                <a:lnTo>
                  <a:pt x="86688" y="1116"/>
                </a:lnTo>
                <a:cubicBezTo>
                  <a:pt x="86188" y="455"/>
                  <a:pt x="85438" y="0"/>
                  <a:pt x="84544" y="0"/>
                </a:cubicBezTo>
                <a:lnTo>
                  <a:pt x="35455" y="0"/>
                </a:lnTo>
                <a:cubicBezTo>
                  <a:pt x="34561" y="0"/>
                  <a:pt x="33811" y="455"/>
                  <a:pt x="33311" y="1116"/>
                </a:cubicBezTo>
                <a:lnTo>
                  <a:pt x="33272" y="1094"/>
                </a:lnTo>
                <a:lnTo>
                  <a:pt x="922" y="33444"/>
                </a:lnTo>
                <a:cubicBezTo>
                  <a:pt x="844" y="33511"/>
                  <a:pt x="783" y="33577"/>
                  <a:pt x="716" y="33650"/>
                </a:cubicBezTo>
                <a:lnTo>
                  <a:pt x="544" y="33822"/>
                </a:lnTo>
                <a:lnTo>
                  <a:pt x="583" y="33850"/>
                </a:lnTo>
                <a:cubicBezTo>
                  <a:pt x="238" y="34305"/>
                  <a:pt x="0" y="34844"/>
                  <a:pt x="0" y="35455"/>
                </a:cubicBezTo>
                <a:cubicBezTo>
                  <a:pt x="0" y="36105"/>
                  <a:pt x="255" y="36677"/>
                  <a:pt x="638" y="37144"/>
                </a:cubicBezTo>
                <a:lnTo>
                  <a:pt x="605" y="37166"/>
                </a:lnTo>
                <a:lnTo>
                  <a:pt x="57877" y="118988"/>
                </a:lnTo>
                <a:lnTo>
                  <a:pt x="57911" y="118961"/>
                </a:lnTo>
                <a:cubicBezTo>
                  <a:pt x="58411" y="119583"/>
                  <a:pt x="59144" y="120000"/>
                  <a:pt x="60000" y="120000"/>
                </a:cubicBezTo>
                <a:cubicBezTo>
                  <a:pt x="60855" y="120000"/>
                  <a:pt x="61588" y="119583"/>
                  <a:pt x="62088" y="118961"/>
                </a:cubicBezTo>
                <a:lnTo>
                  <a:pt x="62122" y="118988"/>
                </a:lnTo>
                <a:lnTo>
                  <a:pt x="119394" y="37166"/>
                </a:lnTo>
                <a:lnTo>
                  <a:pt x="119361" y="37144"/>
                </a:lnTo>
                <a:cubicBezTo>
                  <a:pt x="119738" y="36677"/>
                  <a:pt x="120000" y="36105"/>
                  <a:pt x="120000" y="35455"/>
                </a:cubicBezTo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38075" lIns="38075" rIns="38075" wrap="square" tIns="38075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1" sz="2999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5" name="Shape 155"/>
          <p:cNvSpPr txBox="1"/>
          <p:nvPr/>
        </p:nvSpPr>
        <p:spPr>
          <a:xfrm>
            <a:off x="8764721" y="1263600"/>
            <a:ext cx="6272009" cy="1046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6800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rPr>
              <a:t>OUR SOLUTION</a:t>
            </a:r>
          </a:p>
        </p:txBody>
      </p:sp>
      <p:cxnSp>
        <p:nvCxnSpPr>
          <p:cNvPr id="156" name="Shape 156"/>
          <p:cNvCxnSpPr/>
          <p:nvPr/>
        </p:nvCxnSpPr>
        <p:spPr>
          <a:xfrm>
            <a:off x="2848779" y="2622962"/>
            <a:ext cx="18328285" cy="0"/>
          </a:xfrm>
          <a:prstGeom prst="straightConnector1">
            <a:avLst/>
          </a:prstGeom>
          <a:noFill/>
          <a:ln cap="flat" cmpd="sng" w="45700">
            <a:solidFill>
              <a:schemeClr val="accent3"/>
            </a:solidFill>
            <a:prstDash val="solid"/>
            <a:miter lim="8000"/>
            <a:headEnd len="med" w="med" type="none"/>
            <a:tailEnd len="med" w="med" type="none"/>
          </a:ln>
        </p:spPr>
      </p:cxnSp>
      <p:pic>
        <p:nvPicPr>
          <p:cNvPr descr="Saivor.logo_Final_1080x1080.png" id="157" name="Shape 1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84335" y="4677469"/>
            <a:ext cx="4830068" cy="42717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Shape 162"/>
          <p:cNvPicPr preferRelativeResize="0"/>
          <p:nvPr/>
        </p:nvPicPr>
        <p:blipFill rotWithShape="1">
          <a:blip r:embed="rId3">
            <a:alphaModFix/>
          </a:blip>
          <a:srcRect b="9135" l="22040" r="22039" t="9135"/>
          <a:stretch/>
        </p:blipFill>
        <p:spPr>
          <a:xfrm>
            <a:off x="1896753" y="3740259"/>
            <a:ext cx="1750918" cy="1750918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Screen Shot 2017-04-19 at 12.04.44 PM.png" id="163" name="Shape 163"/>
          <p:cNvPicPr preferRelativeResize="0"/>
          <p:nvPr/>
        </p:nvPicPr>
        <p:blipFill rotWithShape="1">
          <a:blip r:embed="rId4">
            <a:alphaModFix/>
          </a:blip>
          <a:srcRect b="6164" l="6775" r="17645" t="3408"/>
          <a:stretch/>
        </p:blipFill>
        <p:spPr>
          <a:xfrm>
            <a:off x="5360702" y="653380"/>
            <a:ext cx="6180399" cy="11768666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Shape 164"/>
          <p:cNvSpPr txBox="1"/>
          <p:nvPr/>
        </p:nvSpPr>
        <p:spPr>
          <a:xfrm>
            <a:off x="1739135" y="5890138"/>
            <a:ext cx="2066155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3600">
                <a:solidFill>
                  <a:srgbClr val="87878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REGINA</a:t>
            </a:r>
          </a:p>
        </p:txBody>
      </p:sp>
      <p:pic>
        <p:nvPicPr>
          <p:cNvPr id="165" name="Shape 165"/>
          <p:cNvPicPr preferRelativeResize="0"/>
          <p:nvPr/>
        </p:nvPicPr>
        <p:blipFill rotWithShape="1">
          <a:blip r:embed="rId3">
            <a:alphaModFix/>
          </a:blip>
          <a:srcRect b="9135" l="22040" r="22039" t="9135"/>
          <a:stretch/>
        </p:blipFill>
        <p:spPr>
          <a:xfrm>
            <a:off x="9110567" y="10229972"/>
            <a:ext cx="945964" cy="945964"/>
          </a:xfrm>
          <a:prstGeom prst="ellipse">
            <a:avLst/>
          </a:prstGeom>
          <a:noFill/>
          <a:ln>
            <a:noFill/>
          </a:ln>
        </p:spPr>
      </p:pic>
      <p:sp>
        <p:nvSpPr>
          <p:cNvPr id="166" name="Shape 166"/>
          <p:cNvSpPr txBox="1"/>
          <p:nvPr/>
        </p:nvSpPr>
        <p:spPr>
          <a:xfrm>
            <a:off x="13969313" y="2917385"/>
            <a:ext cx="4449205" cy="61863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Personalized Options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Explore Top Charts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Trending Meals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Combined Preferences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Bill Splitting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7" name="Shape 167"/>
          <p:cNvPicPr preferRelativeResize="0"/>
          <p:nvPr>
            <p:ph idx="2" type="pic"/>
          </p:nvPr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896753" y="7310623"/>
            <a:ext cx="1798325" cy="1798325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Screen Shot 2017-04-19 at 12.52.38 PM.png" id="168" name="Shape 16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061744" y="2063989"/>
            <a:ext cx="5155606" cy="91119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Default Theme">
  <a:themeElements>
    <a:clrScheme name="Startup Company Gradient Light">
      <a:dk1>
        <a:srgbClr val="B4B4B4"/>
      </a:dk1>
      <a:lt1>
        <a:srgbClr val="FFFFFF"/>
      </a:lt1>
      <a:dk2>
        <a:srgbClr val="494949"/>
      </a:dk2>
      <a:lt2>
        <a:srgbClr val="FFFFFF"/>
      </a:lt2>
      <a:accent1>
        <a:srgbClr val="009CDA"/>
      </a:accent1>
      <a:accent2>
        <a:srgbClr val="00B4D9"/>
      </a:accent2>
      <a:accent3>
        <a:srgbClr val="3BC9DF"/>
      </a:accent3>
      <a:accent4>
        <a:srgbClr val="4BD9E1"/>
      </a:accent4>
      <a:accent5>
        <a:srgbClr val="6DDFE7"/>
      </a:accent5>
      <a:accent6>
        <a:srgbClr val="A6E8EC"/>
      </a:accent6>
      <a:hlink>
        <a:srgbClr val="F33B48"/>
      </a:hlink>
      <a:folHlink>
        <a:srgbClr val="FFC0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